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50" r:id="rId2"/>
    <p:sldId id="39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22" r:id="rId13"/>
    <p:sldId id="371" r:id="rId14"/>
    <p:sldId id="373" r:id="rId15"/>
    <p:sldId id="374" r:id="rId16"/>
    <p:sldId id="375" r:id="rId17"/>
    <p:sldId id="385" r:id="rId18"/>
    <p:sldId id="386" r:id="rId19"/>
    <p:sldId id="387" r:id="rId20"/>
    <p:sldId id="388" r:id="rId21"/>
    <p:sldId id="389" r:id="rId22"/>
    <p:sldId id="390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3" r:id="rId31"/>
    <p:sldId id="384" r:id="rId32"/>
    <p:sldId id="393" r:id="rId33"/>
    <p:sldId id="391" r:id="rId34"/>
    <p:sldId id="394" r:id="rId35"/>
    <p:sldId id="395" r:id="rId36"/>
    <p:sldId id="396" r:id="rId37"/>
    <p:sldId id="397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8A8A"/>
    <a:srgbClr val="949B9B"/>
    <a:srgbClr val="858B8B"/>
    <a:srgbClr val="575C5C"/>
    <a:srgbClr val="717676"/>
    <a:srgbClr val="6A6F6F"/>
    <a:srgbClr val="7E8484"/>
    <a:srgbClr val="808585"/>
    <a:srgbClr val="777D7D"/>
    <a:srgbClr val="75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4" autoAdjust="0"/>
    <p:restoredTop sz="93812"/>
  </p:normalViewPr>
  <p:slideViewPr>
    <p:cSldViewPr snapToGrid="0" snapToObjects="1">
      <p:cViewPr varScale="1">
        <p:scale>
          <a:sx n="38" d="100"/>
          <a:sy n="38" d="100"/>
        </p:scale>
        <p:origin x="-488" y="-136"/>
      </p:cViewPr>
      <p:guideLst>
        <p:guide orient="horz" pos="4320"/>
        <p:guide pos="76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75836-21D6-AA45-B1B2-0F216D890FD5}" type="doc">
      <dgm:prSet loTypeId="urn:microsoft.com/office/officeart/2005/8/layout/orgChart1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BAA16C-04A1-BC41-B702-ABBBF7E8830F}">
      <dgm:prSet phldrT="[Text]" custT="1"/>
      <dgm:spPr/>
      <dgm:t>
        <a:bodyPr/>
        <a:lstStyle/>
        <a:p>
          <a:r>
            <a:rPr lang="en-US" sz="9600" dirty="0" smtClean="0">
              <a:solidFill>
                <a:srgbClr val="FFFFFF"/>
              </a:solidFill>
              <a:latin typeface="Arial Black"/>
              <a:cs typeface="Arial Black"/>
            </a:rPr>
            <a:t>CQ</a:t>
          </a:r>
          <a:endParaRPr lang="en-US" sz="9600" dirty="0">
            <a:solidFill>
              <a:srgbClr val="FFFFFF"/>
            </a:solidFill>
            <a:latin typeface="Arial Black"/>
            <a:cs typeface="Arial Black"/>
          </a:endParaRPr>
        </a:p>
        <a:p>
          <a:r>
            <a:rPr lang="en-US" sz="9600" dirty="0">
              <a:solidFill>
                <a:srgbClr val="FFFFFF"/>
              </a:solidFill>
              <a:latin typeface="Arial Black"/>
              <a:cs typeface="Arial Black"/>
            </a:rPr>
            <a:t>7 pts</a:t>
          </a:r>
        </a:p>
      </dgm:t>
    </dgm:pt>
    <dgm:pt modelId="{B17EBD82-7CFB-A74E-ABE5-F341E9DF1D19}" type="parTrans" cxnId="{4B939269-F706-AE40-A83A-AD2AB3C0CEB9}">
      <dgm:prSet/>
      <dgm:spPr/>
      <dgm:t>
        <a:bodyPr/>
        <a:lstStyle/>
        <a:p>
          <a:endParaRPr lang="en-US"/>
        </a:p>
      </dgm:t>
    </dgm:pt>
    <dgm:pt modelId="{E04A516D-F900-C746-B216-E5DAFC9575C2}" type="sibTrans" cxnId="{4B939269-F706-AE40-A83A-AD2AB3C0CEB9}">
      <dgm:prSet/>
      <dgm:spPr/>
      <dgm:t>
        <a:bodyPr/>
        <a:lstStyle/>
        <a:p>
          <a:endParaRPr lang="en-US"/>
        </a:p>
      </dgm:t>
    </dgm:pt>
    <dgm:pt modelId="{81D9675A-2F6A-4C4B-9C9F-539F2AD7C054}" type="pres">
      <dgm:prSet presAssocID="{DC775836-21D6-AA45-B1B2-0F216D890FD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D730192-A1EA-6749-AE7A-1DA18E5C9CD1}" type="pres">
      <dgm:prSet presAssocID="{44BAA16C-04A1-BC41-B702-ABBBF7E8830F}" presName="hierRoot1" presStyleCnt="0">
        <dgm:presLayoutVars>
          <dgm:hierBranch val="init"/>
        </dgm:presLayoutVars>
      </dgm:prSet>
      <dgm:spPr/>
    </dgm:pt>
    <dgm:pt modelId="{0287501B-111A-EC4C-8655-85EDA5736740}" type="pres">
      <dgm:prSet presAssocID="{44BAA16C-04A1-BC41-B702-ABBBF7E8830F}" presName="rootComposite1" presStyleCnt="0"/>
      <dgm:spPr/>
    </dgm:pt>
    <dgm:pt modelId="{A4D22744-CB2D-F147-960C-FDD0252C0CA0}" type="pres">
      <dgm:prSet presAssocID="{44BAA16C-04A1-BC41-B702-ABBBF7E8830F}" presName="rootText1" presStyleLbl="node0" presStyleIdx="0" presStyleCnt="1" custLinFactNeighborX="-556" custLinFactNeighborY="22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285BFB-F3E7-0C47-B6CC-1EF664CEC4B8}" type="pres">
      <dgm:prSet presAssocID="{44BAA16C-04A1-BC41-B702-ABBBF7E8830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B51919F-BBB6-D546-8961-4A0F285BF1CB}" type="pres">
      <dgm:prSet presAssocID="{44BAA16C-04A1-BC41-B702-ABBBF7E8830F}" presName="hierChild2" presStyleCnt="0"/>
      <dgm:spPr/>
    </dgm:pt>
    <dgm:pt modelId="{BE881428-422D-2041-8453-0CD16057E46C}" type="pres">
      <dgm:prSet presAssocID="{44BAA16C-04A1-BC41-B702-ABBBF7E8830F}" presName="hierChild3" presStyleCnt="0"/>
      <dgm:spPr/>
    </dgm:pt>
  </dgm:ptLst>
  <dgm:cxnLst>
    <dgm:cxn modelId="{50AEFB50-D96C-A844-9197-42F9203A248B}" type="presOf" srcId="{44BAA16C-04A1-BC41-B702-ABBBF7E8830F}" destId="{6F285BFB-F3E7-0C47-B6CC-1EF664CEC4B8}" srcOrd="1" destOrd="0" presId="urn:microsoft.com/office/officeart/2005/8/layout/orgChart1"/>
    <dgm:cxn modelId="{4B939269-F706-AE40-A83A-AD2AB3C0CEB9}" srcId="{DC775836-21D6-AA45-B1B2-0F216D890FD5}" destId="{44BAA16C-04A1-BC41-B702-ABBBF7E8830F}" srcOrd="0" destOrd="0" parTransId="{B17EBD82-7CFB-A74E-ABE5-F341E9DF1D19}" sibTransId="{E04A516D-F900-C746-B216-E5DAFC9575C2}"/>
    <dgm:cxn modelId="{7A035C7A-812C-2343-8D19-1DC504FB2F31}" type="presOf" srcId="{DC775836-21D6-AA45-B1B2-0F216D890FD5}" destId="{81D9675A-2F6A-4C4B-9C9F-539F2AD7C054}" srcOrd="0" destOrd="0" presId="urn:microsoft.com/office/officeart/2005/8/layout/orgChart1"/>
    <dgm:cxn modelId="{DBC939A2-33B6-6142-9003-34C8ECDAE0C3}" type="presOf" srcId="{44BAA16C-04A1-BC41-B702-ABBBF7E8830F}" destId="{A4D22744-CB2D-F147-960C-FDD0252C0CA0}" srcOrd="0" destOrd="0" presId="urn:microsoft.com/office/officeart/2005/8/layout/orgChart1"/>
    <dgm:cxn modelId="{11351A4A-DFEB-5948-A048-368D77524EBD}" type="presParOf" srcId="{81D9675A-2F6A-4C4B-9C9F-539F2AD7C054}" destId="{DD730192-A1EA-6749-AE7A-1DA18E5C9CD1}" srcOrd="0" destOrd="0" presId="urn:microsoft.com/office/officeart/2005/8/layout/orgChart1"/>
    <dgm:cxn modelId="{005CCDBD-7C82-EF42-BB56-F2772A2FCE57}" type="presParOf" srcId="{DD730192-A1EA-6749-AE7A-1DA18E5C9CD1}" destId="{0287501B-111A-EC4C-8655-85EDA5736740}" srcOrd="0" destOrd="0" presId="urn:microsoft.com/office/officeart/2005/8/layout/orgChart1"/>
    <dgm:cxn modelId="{32817927-3402-D44A-A915-D8F9D70DA2B2}" type="presParOf" srcId="{0287501B-111A-EC4C-8655-85EDA5736740}" destId="{A4D22744-CB2D-F147-960C-FDD0252C0CA0}" srcOrd="0" destOrd="0" presId="urn:microsoft.com/office/officeart/2005/8/layout/orgChart1"/>
    <dgm:cxn modelId="{4C6B3024-E510-C64B-8274-3ABB4F613200}" type="presParOf" srcId="{0287501B-111A-EC4C-8655-85EDA5736740}" destId="{6F285BFB-F3E7-0C47-B6CC-1EF664CEC4B8}" srcOrd="1" destOrd="0" presId="urn:microsoft.com/office/officeart/2005/8/layout/orgChart1"/>
    <dgm:cxn modelId="{84A774F9-F2C4-144B-A785-6C91EA9F7C50}" type="presParOf" srcId="{DD730192-A1EA-6749-AE7A-1DA18E5C9CD1}" destId="{FB51919F-BBB6-D546-8961-4A0F285BF1CB}" srcOrd="1" destOrd="0" presId="urn:microsoft.com/office/officeart/2005/8/layout/orgChart1"/>
    <dgm:cxn modelId="{64EF7B8F-526C-E64C-8907-5C90DDC55FD8}" type="presParOf" srcId="{DD730192-A1EA-6749-AE7A-1DA18E5C9CD1}" destId="{BE881428-422D-2041-8453-0CD16057E46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CEAD87-317E-5644-B2AB-D7F1DCE77D40}" type="doc">
      <dgm:prSet loTypeId="urn:microsoft.com/office/officeart/2005/8/layout/orgChart1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440540-B775-E344-9231-0CC9ED0DB263}">
      <dgm:prSet phldrT="[Text]"/>
      <dgm:spPr/>
      <dgm:t>
        <a:bodyPr/>
        <a:lstStyle/>
        <a:p>
          <a:r>
            <a:rPr lang="en-US" dirty="0" smtClean="0">
              <a:solidFill>
                <a:schemeClr val="bg2">
                  <a:lumMod val="20000"/>
                  <a:lumOff val="80000"/>
                </a:schemeClr>
              </a:solidFill>
              <a:latin typeface="Arial Black"/>
              <a:cs typeface="Arial Black"/>
            </a:rPr>
            <a:t>ETL</a:t>
          </a:r>
        </a:p>
        <a:p>
          <a:r>
            <a:rPr lang="en-US" dirty="0" smtClean="0">
              <a:solidFill>
                <a:srgbClr val="EDEEEE"/>
              </a:solidFill>
              <a:latin typeface="Arial Black"/>
              <a:cs typeface="Arial Black"/>
            </a:rPr>
            <a:t>15 </a:t>
          </a:r>
          <a:r>
            <a:rPr lang="en-US" dirty="0" err="1" smtClean="0">
              <a:solidFill>
                <a:srgbClr val="EDEEEE"/>
              </a:solidFill>
              <a:latin typeface="Arial Black"/>
              <a:cs typeface="Arial Black"/>
            </a:rPr>
            <a:t>pts</a:t>
          </a:r>
          <a:endParaRPr lang="en-US" dirty="0">
            <a:solidFill>
              <a:srgbClr val="EDEEEE"/>
            </a:solidFill>
            <a:latin typeface="Arial Black"/>
            <a:cs typeface="Arial Black"/>
          </a:endParaRPr>
        </a:p>
      </dgm:t>
    </dgm:pt>
    <dgm:pt modelId="{D3978F54-8372-AF41-9164-6FC328F389D7}" type="parTrans" cxnId="{ACCD7870-84E1-2D48-96CD-1E2140950302}">
      <dgm:prSet/>
      <dgm:spPr/>
      <dgm:t>
        <a:bodyPr/>
        <a:lstStyle/>
        <a:p>
          <a:endParaRPr lang="en-US"/>
        </a:p>
      </dgm:t>
    </dgm:pt>
    <dgm:pt modelId="{05C3C455-058A-1345-9475-E497343F1C5A}" type="sibTrans" cxnId="{ACCD7870-84E1-2D48-96CD-1E2140950302}">
      <dgm:prSet/>
      <dgm:spPr/>
      <dgm:t>
        <a:bodyPr/>
        <a:lstStyle/>
        <a:p>
          <a:endParaRPr lang="en-US"/>
        </a:p>
      </dgm:t>
    </dgm:pt>
    <dgm:pt modelId="{87CA8D1C-CEAE-F847-B228-E4833E011108}">
      <dgm:prSet phldrT="[Text]"/>
      <dgm:spPr/>
      <dgm:t>
        <a:bodyPr/>
        <a:lstStyle/>
        <a:p>
          <a:r>
            <a:rPr lang="en-US" dirty="0" smtClean="0">
              <a:solidFill>
                <a:srgbClr val="EDEEEE"/>
              </a:solidFill>
              <a:latin typeface="Arial Black"/>
              <a:cs typeface="Arial Black"/>
            </a:rPr>
            <a:t>CQ</a:t>
          </a:r>
        </a:p>
      </dgm:t>
    </dgm:pt>
    <dgm:pt modelId="{05A8DCA6-01C3-F641-912A-4F8029C9F770}" type="parTrans" cxnId="{895E94AC-8998-994F-953D-C6C5C92C1F81}">
      <dgm:prSet/>
      <dgm:spPr/>
      <dgm:t>
        <a:bodyPr/>
        <a:lstStyle/>
        <a:p>
          <a:endParaRPr lang="en-US"/>
        </a:p>
      </dgm:t>
    </dgm:pt>
    <dgm:pt modelId="{0905D2EE-DBCE-D446-B809-41EC13B1DC5C}" type="sibTrans" cxnId="{895E94AC-8998-994F-953D-C6C5C92C1F81}">
      <dgm:prSet/>
      <dgm:spPr/>
      <dgm:t>
        <a:bodyPr/>
        <a:lstStyle/>
        <a:p>
          <a:endParaRPr lang="en-US"/>
        </a:p>
      </dgm:t>
    </dgm:pt>
    <dgm:pt modelId="{7859EDBF-5FDB-234A-ACFF-F2F446EE20A5}">
      <dgm:prSet phldrT="[Text]"/>
      <dgm:spPr/>
      <dgm:t>
        <a:bodyPr/>
        <a:lstStyle/>
        <a:p>
          <a:r>
            <a:rPr lang="en-US" dirty="0" smtClean="0">
              <a:solidFill>
                <a:srgbClr val="EDEEEE"/>
              </a:solidFill>
              <a:latin typeface="Arial Black"/>
              <a:cs typeface="Arial Black"/>
            </a:rPr>
            <a:t>CQ</a:t>
          </a:r>
        </a:p>
      </dgm:t>
    </dgm:pt>
    <dgm:pt modelId="{CC75B3FF-F92F-3745-8C87-1F2BEBE58BD1}" type="parTrans" cxnId="{CC9FD101-096D-7E4D-8098-E6F40A9D3258}">
      <dgm:prSet/>
      <dgm:spPr/>
      <dgm:t>
        <a:bodyPr/>
        <a:lstStyle/>
        <a:p>
          <a:endParaRPr lang="en-US"/>
        </a:p>
      </dgm:t>
    </dgm:pt>
    <dgm:pt modelId="{7644041C-2E6B-D541-AE4A-CEEEEB7ABBDA}" type="sibTrans" cxnId="{CC9FD101-096D-7E4D-8098-E6F40A9D3258}">
      <dgm:prSet/>
      <dgm:spPr/>
      <dgm:t>
        <a:bodyPr/>
        <a:lstStyle/>
        <a:p>
          <a:endParaRPr lang="en-US"/>
        </a:p>
      </dgm:t>
    </dgm:pt>
    <dgm:pt modelId="{68241092-8442-0C4E-88E2-66D68E3EFE71}">
      <dgm:prSet phldrT="[Text]"/>
      <dgm:spPr/>
      <dgm:t>
        <a:bodyPr/>
        <a:lstStyle/>
        <a:p>
          <a:r>
            <a:rPr lang="en-US" dirty="0" smtClean="0">
              <a:solidFill>
                <a:srgbClr val="EDEEEE"/>
              </a:solidFill>
              <a:latin typeface="Arial Black"/>
              <a:cs typeface="Arial Black"/>
            </a:rPr>
            <a:t>CQ</a:t>
          </a:r>
        </a:p>
      </dgm:t>
    </dgm:pt>
    <dgm:pt modelId="{EDBEDF8F-56F4-1C4B-B908-85BBF9D022E1}" type="parTrans" cxnId="{6648A88F-6676-8940-8DFE-9E463C11C09D}">
      <dgm:prSet/>
      <dgm:spPr/>
      <dgm:t>
        <a:bodyPr/>
        <a:lstStyle/>
        <a:p>
          <a:endParaRPr lang="en-US"/>
        </a:p>
      </dgm:t>
    </dgm:pt>
    <dgm:pt modelId="{ADDE9535-0682-9F46-B0ED-41CBCD390BF7}" type="sibTrans" cxnId="{6648A88F-6676-8940-8DFE-9E463C11C09D}">
      <dgm:prSet/>
      <dgm:spPr/>
      <dgm:t>
        <a:bodyPr/>
        <a:lstStyle/>
        <a:p>
          <a:endParaRPr lang="en-US"/>
        </a:p>
      </dgm:t>
    </dgm:pt>
    <dgm:pt modelId="{A488BBD1-E7F4-6840-AE8D-A116E5C09F8D}" type="pres">
      <dgm:prSet presAssocID="{24CEAD87-317E-5644-B2AB-D7F1DCE77D4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822D08A-D99F-BF40-B880-53249C3D4C27}" type="pres">
      <dgm:prSet presAssocID="{69440540-B775-E344-9231-0CC9ED0DB263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39CB56E-8E3F-C64E-8CB8-A18B12F0BF3A}" type="pres">
      <dgm:prSet presAssocID="{69440540-B775-E344-9231-0CC9ED0DB263}" presName="rootComposite1" presStyleCnt="0"/>
      <dgm:spPr/>
      <dgm:t>
        <a:bodyPr/>
        <a:lstStyle/>
        <a:p>
          <a:endParaRPr lang="en-US"/>
        </a:p>
      </dgm:t>
    </dgm:pt>
    <dgm:pt modelId="{FA1BCAF9-7EA0-C242-BE80-7CFE20930ABB}" type="pres">
      <dgm:prSet presAssocID="{69440540-B775-E344-9231-0CC9ED0DB263}" presName="rootText1" presStyleLbl="node0" presStyleIdx="0" presStyleCnt="1" custScaleX="43920" custScaleY="50150" custLinFactNeighborX="8170" custLinFactNeighborY="-238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ABC5A3-AF5E-AA40-B1A6-A9694C8ADBA3}" type="pres">
      <dgm:prSet presAssocID="{69440540-B775-E344-9231-0CC9ED0DB26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F07F015-1FDD-2A4D-B6E5-ECB65FFD7CF6}" type="pres">
      <dgm:prSet presAssocID="{69440540-B775-E344-9231-0CC9ED0DB263}" presName="hierChild2" presStyleCnt="0"/>
      <dgm:spPr/>
      <dgm:t>
        <a:bodyPr/>
        <a:lstStyle/>
        <a:p>
          <a:endParaRPr lang="en-US"/>
        </a:p>
      </dgm:t>
    </dgm:pt>
    <dgm:pt modelId="{05B8FB25-395C-CD48-AEDB-B9020ACA512D}" type="pres">
      <dgm:prSet presAssocID="{05A8DCA6-01C3-F641-912A-4F8029C9F770}" presName="Name37" presStyleLbl="parChTrans1D2" presStyleIdx="0" presStyleCnt="3"/>
      <dgm:spPr/>
      <dgm:t>
        <a:bodyPr/>
        <a:lstStyle/>
        <a:p>
          <a:endParaRPr lang="en-US"/>
        </a:p>
      </dgm:t>
    </dgm:pt>
    <dgm:pt modelId="{6DB5A365-6F5B-084E-8E7C-F7E8DA7DAE3C}" type="pres">
      <dgm:prSet presAssocID="{87CA8D1C-CEAE-F847-B228-E4833E01110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B5AE8F7-5D6F-6449-AFE0-F7DDFA1EDC01}" type="pres">
      <dgm:prSet presAssocID="{87CA8D1C-CEAE-F847-B228-E4833E011108}" presName="rootComposite" presStyleCnt="0"/>
      <dgm:spPr/>
      <dgm:t>
        <a:bodyPr/>
        <a:lstStyle/>
        <a:p>
          <a:endParaRPr lang="en-US"/>
        </a:p>
      </dgm:t>
    </dgm:pt>
    <dgm:pt modelId="{202D4F56-1095-AE49-B568-6F7224BBEDDC}" type="pres">
      <dgm:prSet presAssocID="{87CA8D1C-CEAE-F847-B228-E4833E011108}" presName="rootText" presStyleLbl="node2" presStyleIdx="0" presStyleCnt="3" custScaleX="37887" custScaleY="54288" custLinFactNeighborX="24642" custLinFactNeighborY="-136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D376AF-E44E-E54D-9478-E9D3D43E69D7}" type="pres">
      <dgm:prSet presAssocID="{87CA8D1C-CEAE-F847-B228-E4833E011108}" presName="rootConnector" presStyleLbl="node2" presStyleIdx="0" presStyleCnt="3"/>
      <dgm:spPr/>
      <dgm:t>
        <a:bodyPr/>
        <a:lstStyle/>
        <a:p>
          <a:endParaRPr lang="en-US"/>
        </a:p>
      </dgm:t>
    </dgm:pt>
    <dgm:pt modelId="{653E814B-3294-3443-A8A6-F53D639E8EFE}" type="pres">
      <dgm:prSet presAssocID="{87CA8D1C-CEAE-F847-B228-E4833E011108}" presName="hierChild4" presStyleCnt="0"/>
      <dgm:spPr/>
      <dgm:t>
        <a:bodyPr/>
        <a:lstStyle/>
        <a:p>
          <a:endParaRPr lang="en-US"/>
        </a:p>
      </dgm:t>
    </dgm:pt>
    <dgm:pt modelId="{44AB907A-AC90-0946-8900-5CC5FC517AA4}" type="pres">
      <dgm:prSet presAssocID="{87CA8D1C-CEAE-F847-B228-E4833E011108}" presName="hierChild5" presStyleCnt="0"/>
      <dgm:spPr/>
      <dgm:t>
        <a:bodyPr/>
        <a:lstStyle/>
        <a:p>
          <a:endParaRPr lang="en-US"/>
        </a:p>
      </dgm:t>
    </dgm:pt>
    <dgm:pt modelId="{ED285706-C853-6740-9CB5-F22BD8DDA8D1}" type="pres">
      <dgm:prSet presAssocID="{CC75B3FF-F92F-3745-8C87-1F2BEBE58BD1}" presName="Name37" presStyleLbl="parChTrans1D2" presStyleIdx="1" presStyleCnt="3"/>
      <dgm:spPr/>
      <dgm:t>
        <a:bodyPr/>
        <a:lstStyle/>
        <a:p>
          <a:endParaRPr lang="en-US"/>
        </a:p>
      </dgm:t>
    </dgm:pt>
    <dgm:pt modelId="{EFF8A19B-975C-C147-B962-2030D57D9071}" type="pres">
      <dgm:prSet presAssocID="{7859EDBF-5FDB-234A-ACFF-F2F446EE20A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5F3E981-65C7-ED47-A946-085F5A436C4E}" type="pres">
      <dgm:prSet presAssocID="{7859EDBF-5FDB-234A-ACFF-F2F446EE20A5}" presName="rootComposite" presStyleCnt="0"/>
      <dgm:spPr/>
      <dgm:t>
        <a:bodyPr/>
        <a:lstStyle/>
        <a:p>
          <a:endParaRPr lang="en-US"/>
        </a:p>
      </dgm:t>
    </dgm:pt>
    <dgm:pt modelId="{DBBFAB55-A477-A245-A804-AFA7025A354D}" type="pres">
      <dgm:prSet presAssocID="{7859EDBF-5FDB-234A-ACFF-F2F446EE20A5}" presName="rootText" presStyleLbl="node2" presStyleIdx="1" presStyleCnt="3" custScaleX="40041" custScaleY="54823" custLinFactNeighborX="7977" custLinFactNeighborY="-131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F2E9C4-6770-FC42-9742-E7C1A556BAA6}" type="pres">
      <dgm:prSet presAssocID="{7859EDBF-5FDB-234A-ACFF-F2F446EE20A5}" presName="rootConnector" presStyleLbl="node2" presStyleIdx="1" presStyleCnt="3"/>
      <dgm:spPr/>
      <dgm:t>
        <a:bodyPr/>
        <a:lstStyle/>
        <a:p>
          <a:endParaRPr lang="en-US"/>
        </a:p>
      </dgm:t>
    </dgm:pt>
    <dgm:pt modelId="{2E59AC2D-AF44-0142-9C2C-340915095BBE}" type="pres">
      <dgm:prSet presAssocID="{7859EDBF-5FDB-234A-ACFF-F2F446EE20A5}" presName="hierChild4" presStyleCnt="0"/>
      <dgm:spPr/>
      <dgm:t>
        <a:bodyPr/>
        <a:lstStyle/>
        <a:p>
          <a:endParaRPr lang="en-US"/>
        </a:p>
      </dgm:t>
    </dgm:pt>
    <dgm:pt modelId="{1E3B4F28-850C-D343-8671-6D2AAFC633A5}" type="pres">
      <dgm:prSet presAssocID="{7859EDBF-5FDB-234A-ACFF-F2F446EE20A5}" presName="hierChild5" presStyleCnt="0"/>
      <dgm:spPr/>
      <dgm:t>
        <a:bodyPr/>
        <a:lstStyle/>
        <a:p>
          <a:endParaRPr lang="en-US"/>
        </a:p>
      </dgm:t>
    </dgm:pt>
    <dgm:pt modelId="{227005B7-4DD1-1348-AB87-F5218018E278}" type="pres">
      <dgm:prSet presAssocID="{EDBEDF8F-56F4-1C4B-B908-85BBF9D022E1}" presName="Name37" presStyleLbl="parChTrans1D2" presStyleIdx="2" presStyleCnt="3"/>
      <dgm:spPr/>
      <dgm:t>
        <a:bodyPr/>
        <a:lstStyle/>
        <a:p>
          <a:endParaRPr lang="en-US"/>
        </a:p>
      </dgm:t>
    </dgm:pt>
    <dgm:pt modelId="{0766A038-7FCC-F64C-8420-7DF059E0189D}" type="pres">
      <dgm:prSet presAssocID="{68241092-8442-0C4E-88E2-66D68E3EFE7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0C82803-2043-0242-8526-FA0A33AA435B}" type="pres">
      <dgm:prSet presAssocID="{68241092-8442-0C4E-88E2-66D68E3EFE71}" presName="rootComposite" presStyleCnt="0"/>
      <dgm:spPr/>
      <dgm:t>
        <a:bodyPr/>
        <a:lstStyle/>
        <a:p>
          <a:endParaRPr lang="en-US"/>
        </a:p>
      </dgm:t>
    </dgm:pt>
    <dgm:pt modelId="{F1427EE0-91B9-8147-865E-00C6E8842DA3}" type="pres">
      <dgm:prSet presAssocID="{68241092-8442-0C4E-88E2-66D68E3EFE71}" presName="rootText" presStyleLbl="node2" presStyleIdx="2" presStyleCnt="3" custScaleX="36078" custScaleY="53324" custLinFactNeighborX="-7692" custLinFactNeighborY="-128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BF18F2-5DA2-3149-BB86-E0EA4DAAEAE5}" type="pres">
      <dgm:prSet presAssocID="{68241092-8442-0C4E-88E2-66D68E3EFE71}" presName="rootConnector" presStyleLbl="node2" presStyleIdx="2" presStyleCnt="3"/>
      <dgm:spPr/>
      <dgm:t>
        <a:bodyPr/>
        <a:lstStyle/>
        <a:p>
          <a:endParaRPr lang="en-US"/>
        </a:p>
      </dgm:t>
    </dgm:pt>
    <dgm:pt modelId="{BA13A2CE-DEF1-BC40-A263-43254FCC2483}" type="pres">
      <dgm:prSet presAssocID="{68241092-8442-0C4E-88E2-66D68E3EFE71}" presName="hierChild4" presStyleCnt="0"/>
      <dgm:spPr/>
      <dgm:t>
        <a:bodyPr/>
        <a:lstStyle/>
        <a:p>
          <a:endParaRPr lang="en-US"/>
        </a:p>
      </dgm:t>
    </dgm:pt>
    <dgm:pt modelId="{A09FE315-0D1D-6E42-8052-1B78D46F60D5}" type="pres">
      <dgm:prSet presAssocID="{68241092-8442-0C4E-88E2-66D68E3EFE71}" presName="hierChild5" presStyleCnt="0"/>
      <dgm:spPr/>
      <dgm:t>
        <a:bodyPr/>
        <a:lstStyle/>
        <a:p>
          <a:endParaRPr lang="en-US"/>
        </a:p>
      </dgm:t>
    </dgm:pt>
    <dgm:pt modelId="{391BB129-6D81-7347-8A6E-57C3488D7ED6}" type="pres">
      <dgm:prSet presAssocID="{69440540-B775-E344-9231-0CC9ED0DB263}" presName="hierChild3" presStyleCnt="0"/>
      <dgm:spPr/>
      <dgm:t>
        <a:bodyPr/>
        <a:lstStyle/>
        <a:p>
          <a:endParaRPr lang="en-US"/>
        </a:p>
      </dgm:t>
    </dgm:pt>
  </dgm:ptLst>
  <dgm:cxnLst>
    <dgm:cxn modelId="{ACCD7870-84E1-2D48-96CD-1E2140950302}" srcId="{24CEAD87-317E-5644-B2AB-D7F1DCE77D40}" destId="{69440540-B775-E344-9231-0CC9ED0DB263}" srcOrd="0" destOrd="0" parTransId="{D3978F54-8372-AF41-9164-6FC328F389D7}" sibTransId="{05C3C455-058A-1345-9475-E497343F1C5A}"/>
    <dgm:cxn modelId="{942421D0-00F9-4741-B374-016DFD3101D9}" type="presOf" srcId="{68241092-8442-0C4E-88E2-66D68E3EFE71}" destId="{F1427EE0-91B9-8147-865E-00C6E8842DA3}" srcOrd="0" destOrd="0" presId="urn:microsoft.com/office/officeart/2005/8/layout/orgChart1"/>
    <dgm:cxn modelId="{A73DED6E-8F0B-FA45-9566-AA4240810BB3}" type="presOf" srcId="{87CA8D1C-CEAE-F847-B228-E4833E011108}" destId="{C4D376AF-E44E-E54D-9478-E9D3D43E69D7}" srcOrd="1" destOrd="0" presId="urn:microsoft.com/office/officeart/2005/8/layout/orgChart1"/>
    <dgm:cxn modelId="{CC9FD101-096D-7E4D-8098-E6F40A9D3258}" srcId="{69440540-B775-E344-9231-0CC9ED0DB263}" destId="{7859EDBF-5FDB-234A-ACFF-F2F446EE20A5}" srcOrd="1" destOrd="0" parTransId="{CC75B3FF-F92F-3745-8C87-1F2BEBE58BD1}" sibTransId="{7644041C-2E6B-D541-AE4A-CEEEEB7ABBDA}"/>
    <dgm:cxn modelId="{6648A88F-6676-8940-8DFE-9E463C11C09D}" srcId="{69440540-B775-E344-9231-0CC9ED0DB263}" destId="{68241092-8442-0C4E-88E2-66D68E3EFE71}" srcOrd="2" destOrd="0" parTransId="{EDBEDF8F-56F4-1C4B-B908-85BBF9D022E1}" sibTransId="{ADDE9535-0682-9F46-B0ED-41CBCD390BF7}"/>
    <dgm:cxn modelId="{7BA3868A-8472-F843-A11B-01E301141EA7}" type="presOf" srcId="{CC75B3FF-F92F-3745-8C87-1F2BEBE58BD1}" destId="{ED285706-C853-6740-9CB5-F22BD8DDA8D1}" srcOrd="0" destOrd="0" presId="urn:microsoft.com/office/officeart/2005/8/layout/orgChart1"/>
    <dgm:cxn modelId="{CA22770B-0E2F-0648-B242-E9B0E12B0F32}" type="presOf" srcId="{68241092-8442-0C4E-88E2-66D68E3EFE71}" destId="{5CBF18F2-5DA2-3149-BB86-E0EA4DAAEAE5}" srcOrd="1" destOrd="0" presId="urn:microsoft.com/office/officeart/2005/8/layout/orgChart1"/>
    <dgm:cxn modelId="{2A9A0A37-961C-B940-8217-ECEB7AEBEDE0}" type="presOf" srcId="{69440540-B775-E344-9231-0CC9ED0DB263}" destId="{FA1BCAF9-7EA0-C242-BE80-7CFE20930ABB}" srcOrd="0" destOrd="0" presId="urn:microsoft.com/office/officeart/2005/8/layout/orgChart1"/>
    <dgm:cxn modelId="{895E94AC-8998-994F-953D-C6C5C92C1F81}" srcId="{69440540-B775-E344-9231-0CC9ED0DB263}" destId="{87CA8D1C-CEAE-F847-B228-E4833E011108}" srcOrd="0" destOrd="0" parTransId="{05A8DCA6-01C3-F641-912A-4F8029C9F770}" sibTransId="{0905D2EE-DBCE-D446-B809-41EC13B1DC5C}"/>
    <dgm:cxn modelId="{7EDB7E67-F7A1-7C44-AF7A-04EF5E8399FF}" type="presOf" srcId="{7859EDBF-5FDB-234A-ACFF-F2F446EE20A5}" destId="{ABF2E9C4-6770-FC42-9742-E7C1A556BAA6}" srcOrd="1" destOrd="0" presId="urn:microsoft.com/office/officeart/2005/8/layout/orgChart1"/>
    <dgm:cxn modelId="{FA13C540-1AD7-264B-B283-56444A0CA8AF}" type="presOf" srcId="{24CEAD87-317E-5644-B2AB-D7F1DCE77D40}" destId="{A488BBD1-E7F4-6840-AE8D-A116E5C09F8D}" srcOrd="0" destOrd="0" presId="urn:microsoft.com/office/officeart/2005/8/layout/orgChart1"/>
    <dgm:cxn modelId="{22B6F38E-D5D9-1745-9FEE-9FB3BE8E0E0B}" type="presOf" srcId="{7859EDBF-5FDB-234A-ACFF-F2F446EE20A5}" destId="{DBBFAB55-A477-A245-A804-AFA7025A354D}" srcOrd="0" destOrd="0" presId="urn:microsoft.com/office/officeart/2005/8/layout/orgChart1"/>
    <dgm:cxn modelId="{D834EDD7-8F75-6C4B-B11B-A64F24442721}" type="presOf" srcId="{69440540-B775-E344-9231-0CC9ED0DB263}" destId="{EDABC5A3-AF5E-AA40-B1A6-A9694C8ADBA3}" srcOrd="1" destOrd="0" presId="urn:microsoft.com/office/officeart/2005/8/layout/orgChart1"/>
    <dgm:cxn modelId="{4405B235-8D5C-2548-9871-6CF25D487A91}" type="presOf" srcId="{05A8DCA6-01C3-F641-912A-4F8029C9F770}" destId="{05B8FB25-395C-CD48-AEDB-B9020ACA512D}" srcOrd="0" destOrd="0" presId="urn:microsoft.com/office/officeart/2005/8/layout/orgChart1"/>
    <dgm:cxn modelId="{1A866D8D-7F10-3C4A-837A-0AEC59ED931E}" type="presOf" srcId="{87CA8D1C-CEAE-F847-B228-E4833E011108}" destId="{202D4F56-1095-AE49-B568-6F7224BBEDDC}" srcOrd="0" destOrd="0" presId="urn:microsoft.com/office/officeart/2005/8/layout/orgChart1"/>
    <dgm:cxn modelId="{276A7EB3-57C9-5B44-BE92-3661C296C907}" type="presOf" srcId="{EDBEDF8F-56F4-1C4B-B908-85BBF9D022E1}" destId="{227005B7-4DD1-1348-AB87-F5218018E278}" srcOrd="0" destOrd="0" presId="urn:microsoft.com/office/officeart/2005/8/layout/orgChart1"/>
    <dgm:cxn modelId="{E3D41AC3-EF7A-6B48-B412-8F9609329073}" type="presParOf" srcId="{A488BBD1-E7F4-6840-AE8D-A116E5C09F8D}" destId="{4822D08A-D99F-BF40-B880-53249C3D4C27}" srcOrd="0" destOrd="0" presId="urn:microsoft.com/office/officeart/2005/8/layout/orgChart1"/>
    <dgm:cxn modelId="{97F74128-33B0-754A-AF36-D41E21A887B9}" type="presParOf" srcId="{4822D08A-D99F-BF40-B880-53249C3D4C27}" destId="{E39CB56E-8E3F-C64E-8CB8-A18B12F0BF3A}" srcOrd="0" destOrd="0" presId="urn:microsoft.com/office/officeart/2005/8/layout/orgChart1"/>
    <dgm:cxn modelId="{7270B666-5BC3-FD4E-9D87-2CFB7DDD72E1}" type="presParOf" srcId="{E39CB56E-8E3F-C64E-8CB8-A18B12F0BF3A}" destId="{FA1BCAF9-7EA0-C242-BE80-7CFE20930ABB}" srcOrd="0" destOrd="0" presId="urn:microsoft.com/office/officeart/2005/8/layout/orgChart1"/>
    <dgm:cxn modelId="{650E0B20-2C2D-1540-9B5E-0844B34A3537}" type="presParOf" srcId="{E39CB56E-8E3F-C64E-8CB8-A18B12F0BF3A}" destId="{EDABC5A3-AF5E-AA40-B1A6-A9694C8ADBA3}" srcOrd="1" destOrd="0" presId="urn:microsoft.com/office/officeart/2005/8/layout/orgChart1"/>
    <dgm:cxn modelId="{141567C4-4D56-1E45-A916-6F8D81C691E4}" type="presParOf" srcId="{4822D08A-D99F-BF40-B880-53249C3D4C27}" destId="{1F07F015-1FDD-2A4D-B6E5-ECB65FFD7CF6}" srcOrd="1" destOrd="0" presId="urn:microsoft.com/office/officeart/2005/8/layout/orgChart1"/>
    <dgm:cxn modelId="{1B44ACE9-4AC9-3742-9EE5-530AE6EAB248}" type="presParOf" srcId="{1F07F015-1FDD-2A4D-B6E5-ECB65FFD7CF6}" destId="{05B8FB25-395C-CD48-AEDB-B9020ACA512D}" srcOrd="0" destOrd="0" presId="urn:microsoft.com/office/officeart/2005/8/layout/orgChart1"/>
    <dgm:cxn modelId="{57AF87C6-3604-CE48-B4BB-33F23A698675}" type="presParOf" srcId="{1F07F015-1FDD-2A4D-B6E5-ECB65FFD7CF6}" destId="{6DB5A365-6F5B-084E-8E7C-F7E8DA7DAE3C}" srcOrd="1" destOrd="0" presId="urn:microsoft.com/office/officeart/2005/8/layout/orgChart1"/>
    <dgm:cxn modelId="{0535C438-CDDA-0F45-8CC3-911CCEFB76D0}" type="presParOf" srcId="{6DB5A365-6F5B-084E-8E7C-F7E8DA7DAE3C}" destId="{7B5AE8F7-5D6F-6449-AFE0-F7DDFA1EDC01}" srcOrd="0" destOrd="0" presId="urn:microsoft.com/office/officeart/2005/8/layout/orgChart1"/>
    <dgm:cxn modelId="{8BC75109-E2FF-E340-8374-AD5F7BB82897}" type="presParOf" srcId="{7B5AE8F7-5D6F-6449-AFE0-F7DDFA1EDC01}" destId="{202D4F56-1095-AE49-B568-6F7224BBEDDC}" srcOrd="0" destOrd="0" presId="urn:microsoft.com/office/officeart/2005/8/layout/orgChart1"/>
    <dgm:cxn modelId="{D00564F6-DB9D-EF4B-AF8C-0AE15F67FA67}" type="presParOf" srcId="{7B5AE8F7-5D6F-6449-AFE0-F7DDFA1EDC01}" destId="{C4D376AF-E44E-E54D-9478-E9D3D43E69D7}" srcOrd="1" destOrd="0" presId="urn:microsoft.com/office/officeart/2005/8/layout/orgChart1"/>
    <dgm:cxn modelId="{65E2F2F3-A88B-C346-8FB9-D083A0738C44}" type="presParOf" srcId="{6DB5A365-6F5B-084E-8E7C-F7E8DA7DAE3C}" destId="{653E814B-3294-3443-A8A6-F53D639E8EFE}" srcOrd="1" destOrd="0" presId="urn:microsoft.com/office/officeart/2005/8/layout/orgChart1"/>
    <dgm:cxn modelId="{0B9820BC-368B-8243-92A4-FC89EE282929}" type="presParOf" srcId="{6DB5A365-6F5B-084E-8E7C-F7E8DA7DAE3C}" destId="{44AB907A-AC90-0946-8900-5CC5FC517AA4}" srcOrd="2" destOrd="0" presId="urn:microsoft.com/office/officeart/2005/8/layout/orgChart1"/>
    <dgm:cxn modelId="{757B6F92-3019-0B48-930F-614E41553EF8}" type="presParOf" srcId="{1F07F015-1FDD-2A4D-B6E5-ECB65FFD7CF6}" destId="{ED285706-C853-6740-9CB5-F22BD8DDA8D1}" srcOrd="2" destOrd="0" presId="urn:microsoft.com/office/officeart/2005/8/layout/orgChart1"/>
    <dgm:cxn modelId="{FE897128-17AE-D44E-85B2-D2088A303188}" type="presParOf" srcId="{1F07F015-1FDD-2A4D-B6E5-ECB65FFD7CF6}" destId="{EFF8A19B-975C-C147-B962-2030D57D9071}" srcOrd="3" destOrd="0" presId="urn:microsoft.com/office/officeart/2005/8/layout/orgChart1"/>
    <dgm:cxn modelId="{E3DFE383-2050-2540-813E-B0B89DFE584B}" type="presParOf" srcId="{EFF8A19B-975C-C147-B962-2030D57D9071}" destId="{B5F3E981-65C7-ED47-A946-085F5A436C4E}" srcOrd="0" destOrd="0" presId="urn:microsoft.com/office/officeart/2005/8/layout/orgChart1"/>
    <dgm:cxn modelId="{8BC3B471-8E77-6E49-B734-5A061F721043}" type="presParOf" srcId="{B5F3E981-65C7-ED47-A946-085F5A436C4E}" destId="{DBBFAB55-A477-A245-A804-AFA7025A354D}" srcOrd="0" destOrd="0" presId="urn:microsoft.com/office/officeart/2005/8/layout/orgChart1"/>
    <dgm:cxn modelId="{0798CAD7-3F1B-7A43-B203-F03395401793}" type="presParOf" srcId="{B5F3E981-65C7-ED47-A946-085F5A436C4E}" destId="{ABF2E9C4-6770-FC42-9742-E7C1A556BAA6}" srcOrd="1" destOrd="0" presId="urn:microsoft.com/office/officeart/2005/8/layout/orgChart1"/>
    <dgm:cxn modelId="{2B508C46-A53D-0545-B81C-D6C7FC88800B}" type="presParOf" srcId="{EFF8A19B-975C-C147-B962-2030D57D9071}" destId="{2E59AC2D-AF44-0142-9C2C-340915095BBE}" srcOrd="1" destOrd="0" presId="urn:microsoft.com/office/officeart/2005/8/layout/orgChart1"/>
    <dgm:cxn modelId="{29838497-DAA8-E34B-AE68-047EC7D671CF}" type="presParOf" srcId="{EFF8A19B-975C-C147-B962-2030D57D9071}" destId="{1E3B4F28-850C-D343-8671-6D2AAFC633A5}" srcOrd="2" destOrd="0" presId="urn:microsoft.com/office/officeart/2005/8/layout/orgChart1"/>
    <dgm:cxn modelId="{2DB984B3-E7FE-5748-A4DF-79B4E546611F}" type="presParOf" srcId="{1F07F015-1FDD-2A4D-B6E5-ECB65FFD7CF6}" destId="{227005B7-4DD1-1348-AB87-F5218018E278}" srcOrd="4" destOrd="0" presId="urn:microsoft.com/office/officeart/2005/8/layout/orgChart1"/>
    <dgm:cxn modelId="{4A9F24AC-F0DA-A34B-8613-577840FC7B7E}" type="presParOf" srcId="{1F07F015-1FDD-2A4D-B6E5-ECB65FFD7CF6}" destId="{0766A038-7FCC-F64C-8420-7DF059E0189D}" srcOrd="5" destOrd="0" presId="urn:microsoft.com/office/officeart/2005/8/layout/orgChart1"/>
    <dgm:cxn modelId="{60E75089-050A-DE49-8FAA-649EF6B2A098}" type="presParOf" srcId="{0766A038-7FCC-F64C-8420-7DF059E0189D}" destId="{20C82803-2043-0242-8526-FA0A33AA435B}" srcOrd="0" destOrd="0" presId="urn:microsoft.com/office/officeart/2005/8/layout/orgChart1"/>
    <dgm:cxn modelId="{E38D3585-95A6-E14B-9524-88D77B055075}" type="presParOf" srcId="{20C82803-2043-0242-8526-FA0A33AA435B}" destId="{F1427EE0-91B9-8147-865E-00C6E8842DA3}" srcOrd="0" destOrd="0" presId="urn:microsoft.com/office/officeart/2005/8/layout/orgChart1"/>
    <dgm:cxn modelId="{A17D64E5-8502-4342-96AE-9BFD48671B91}" type="presParOf" srcId="{20C82803-2043-0242-8526-FA0A33AA435B}" destId="{5CBF18F2-5DA2-3149-BB86-E0EA4DAAEAE5}" srcOrd="1" destOrd="0" presId="urn:microsoft.com/office/officeart/2005/8/layout/orgChart1"/>
    <dgm:cxn modelId="{5AF897AA-9A85-1E44-A38C-D48BA7D82B5F}" type="presParOf" srcId="{0766A038-7FCC-F64C-8420-7DF059E0189D}" destId="{BA13A2CE-DEF1-BC40-A263-43254FCC2483}" srcOrd="1" destOrd="0" presId="urn:microsoft.com/office/officeart/2005/8/layout/orgChart1"/>
    <dgm:cxn modelId="{8B15B4D2-EE30-CE40-B61B-1EE6FCCF1171}" type="presParOf" srcId="{0766A038-7FCC-F64C-8420-7DF059E0189D}" destId="{A09FE315-0D1D-6E42-8052-1B78D46F60D5}" srcOrd="2" destOrd="0" presId="urn:microsoft.com/office/officeart/2005/8/layout/orgChart1"/>
    <dgm:cxn modelId="{64AC82FB-07EC-174D-AA69-F8D1DBA496E4}" type="presParOf" srcId="{4822D08A-D99F-BF40-B880-53249C3D4C27}" destId="{391BB129-6D81-7347-8A6E-57C3488D7E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CEAD87-317E-5644-B2AB-D7F1DCE77D40}" type="doc">
      <dgm:prSet loTypeId="urn:microsoft.com/office/officeart/2005/8/layout/orgChart1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440540-B775-E344-9231-0CC9ED0DB263}">
      <dgm:prSet phldrT="[Text]"/>
      <dgm:spPr/>
      <dgm:t>
        <a:bodyPr/>
        <a:lstStyle/>
        <a:p>
          <a:r>
            <a:rPr lang="en-US" dirty="0" smtClean="0">
              <a:solidFill>
                <a:schemeClr val="bg2">
                  <a:lumMod val="20000"/>
                  <a:lumOff val="80000"/>
                </a:schemeClr>
              </a:solidFill>
              <a:latin typeface="Arial Black"/>
              <a:cs typeface="Arial Black"/>
            </a:rPr>
            <a:t>RD</a:t>
          </a:r>
        </a:p>
        <a:p>
          <a:r>
            <a:rPr lang="en-US" dirty="0" smtClean="0">
              <a:solidFill>
                <a:srgbClr val="EDEEEE"/>
              </a:solidFill>
              <a:latin typeface="Arial Black"/>
              <a:cs typeface="Arial Black"/>
            </a:rPr>
            <a:t>60 </a:t>
          </a:r>
          <a:r>
            <a:rPr lang="en-US" dirty="0" err="1" smtClean="0">
              <a:solidFill>
                <a:srgbClr val="EDEEEE"/>
              </a:solidFill>
              <a:latin typeface="Arial Black"/>
              <a:cs typeface="Arial Black"/>
            </a:rPr>
            <a:t>pts</a:t>
          </a:r>
          <a:endParaRPr lang="en-US" dirty="0">
            <a:solidFill>
              <a:srgbClr val="EDEEEE"/>
            </a:solidFill>
            <a:latin typeface="Arial Black"/>
            <a:cs typeface="Arial Black"/>
          </a:endParaRPr>
        </a:p>
      </dgm:t>
    </dgm:pt>
    <dgm:pt modelId="{D3978F54-8372-AF41-9164-6FC328F389D7}" type="parTrans" cxnId="{ACCD7870-84E1-2D48-96CD-1E2140950302}">
      <dgm:prSet/>
      <dgm:spPr/>
      <dgm:t>
        <a:bodyPr/>
        <a:lstStyle/>
        <a:p>
          <a:endParaRPr lang="en-US"/>
        </a:p>
      </dgm:t>
    </dgm:pt>
    <dgm:pt modelId="{05C3C455-058A-1345-9475-E497343F1C5A}" type="sibTrans" cxnId="{ACCD7870-84E1-2D48-96CD-1E2140950302}">
      <dgm:prSet/>
      <dgm:spPr/>
      <dgm:t>
        <a:bodyPr/>
        <a:lstStyle/>
        <a:p>
          <a:endParaRPr lang="en-US"/>
        </a:p>
      </dgm:t>
    </dgm:pt>
    <dgm:pt modelId="{87CA8D1C-CEAE-F847-B228-E4833E011108}">
      <dgm:prSet phldrT="[Text]"/>
      <dgm:spPr/>
      <dgm:t>
        <a:bodyPr/>
        <a:lstStyle/>
        <a:p>
          <a:r>
            <a:rPr lang="en-US" dirty="0" smtClean="0">
              <a:solidFill>
                <a:srgbClr val="EDEEEE"/>
              </a:solidFill>
              <a:latin typeface="Arial Black"/>
              <a:cs typeface="Arial Black"/>
            </a:rPr>
            <a:t>200 </a:t>
          </a:r>
          <a:r>
            <a:rPr lang="en-US" dirty="0" err="1" smtClean="0">
              <a:solidFill>
                <a:srgbClr val="EDEEEE"/>
              </a:solidFill>
              <a:latin typeface="Arial Black"/>
              <a:cs typeface="Arial Black"/>
            </a:rPr>
            <a:t>pts</a:t>
          </a:r>
          <a:endParaRPr lang="en-US" dirty="0" smtClean="0">
            <a:solidFill>
              <a:srgbClr val="EDEEEE"/>
            </a:solidFill>
            <a:latin typeface="Arial Black"/>
            <a:cs typeface="Arial Black"/>
          </a:endParaRPr>
        </a:p>
      </dgm:t>
    </dgm:pt>
    <dgm:pt modelId="{05A8DCA6-01C3-F641-912A-4F8029C9F770}" type="parTrans" cxnId="{895E94AC-8998-994F-953D-C6C5C92C1F81}">
      <dgm:prSet/>
      <dgm:spPr/>
      <dgm:t>
        <a:bodyPr/>
        <a:lstStyle/>
        <a:p>
          <a:endParaRPr lang="en-US"/>
        </a:p>
      </dgm:t>
    </dgm:pt>
    <dgm:pt modelId="{0905D2EE-DBCE-D446-B809-41EC13B1DC5C}" type="sibTrans" cxnId="{895E94AC-8998-994F-953D-C6C5C92C1F81}">
      <dgm:prSet/>
      <dgm:spPr/>
      <dgm:t>
        <a:bodyPr/>
        <a:lstStyle/>
        <a:p>
          <a:endParaRPr lang="en-US"/>
        </a:p>
      </dgm:t>
    </dgm:pt>
    <dgm:pt modelId="{7859EDBF-5FDB-234A-ACFF-F2F446EE20A5}">
      <dgm:prSet phldrT="[Text]"/>
      <dgm:spPr/>
      <dgm:t>
        <a:bodyPr/>
        <a:lstStyle/>
        <a:p>
          <a:r>
            <a:rPr lang="en-US" dirty="0" smtClean="0">
              <a:solidFill>
                <a:srgbClr val="EDEEEE"/>
              </a:solidFill>
              <a:latin typeface="Arial Black"/>
              <a:cs typeface="Arial Black"/>
            </a:rPr>
            <a:t>200 </a:t>
          </a:r>
          <a:r>
            <a:rPr lang="en-US" dirty="0" err="1" smtClean="0">
              <a:solidFill>
                <a:srgbClr val="EDEEEE"/>
              </a:solidFill>
              <a:latin typeface="Arial Black"/>
              <a:cs typeface="Arial Black"/>
            </a:rPr>
            <a:t>pts</a:t>
          </a:r>
          <a:endParaRPr lang="en-US" dirty="0" smtClean="0">
            <a:solidFill>
              <a:srgbClr val="EDEEEE"/>
            </a:solidFill>
            <a:latin typeface="Arial Black"/>
            <a:cs typeface="Arial Black"/>
          </a:endParaRPr>
        </a:p>
      </dgm:t>
    </dgm:pt>
    <dgm:pt modelId="{CC75B3FF-F92F-3745-8C87-1F2BEBE58BD1}" type="parTrans" cxnId="{CC9FD101-096D-7E4D-8098-E6F40A9D3258}">
      <dgm:prSet/>
      <dgm:spPr/>
      <dgm:t>
        <a:bodyPr/>
        <a:lstStyle/>
        <a:p>
          <a:endParaRPr lang="en-US"/>
        </a:p>
      </dgm:t>
    </dgm:pt>
    <dgm:pt modelId="{7644041C-2E6B-D541-AE4A-CEEEEB7ABBDA}" type="sibTrans" cxnId="{CC9FD101-096D-7E4D-8098-E6F40A9D3258}">
      <dgm:prSet/>
      <dgm:spPr/>
      <dgm:t>
        <a:bodyPr/>
        <a:lstStyle/>
        <a:p>
          <a:endParaRPr lang="en-US"/>
        </a:p>
      </dgm:t>
    </dgm:pt>
    <dgm:pt modelId="{68241092-8442-0C4E-88E2-66D68E3EFE71}">
      <dgm:prSet phldrT="[Text]"/>
      <dgm:spPr/>
      <dgm:t>
        <a:bodyPr/>
        <a:lstStyle/>
        <a:p>
          <a:r>
            <a:rPr lang="en-US" dirty="0" smtClean="0">
              <a:solidFill>
                <a:srgbClr val="EDEEEE"/>
              </a:solidFill>
              <a:latin typeface="Arial Black"/>
              <a:cs typeface="Arial Black"/>
            </a:rPr>
            <a:t>140 </a:t>
          </a:r>
          <a:r>
            <a:rPr lang="en-US" dirty="0" err="1" smtClean="0">
              <a:solidFill>
                <a:srgbClr val="EDEEEE"/>
              </a:solidFill>
              <a:latin typeface="Arial Black"/>
              <a:cs typeface="Arial Black"/>
            </a:rPr>
            <a:t>pts</a:t>
          </a:r>
          <a:endParaRPr lang="en-US" dirty="0" smtClean="0">
            <a:solidFill>
              <a:srgbClr val="EDEEEE"/>
            </a:solidFill>
            <a:latin typeface="Arial Black"/>
            <a:cs typeface="Arial Black"/>
          </a:endParaRPr>
        </a:p>
      </dgm:t>
    </dgm:pt>
    <dgm:pt modelId="{EDBEDF8F-56F4-1C4B-B908-85BBF9D022E1}" type="parTrans" cxnId="{6648A88F-6676-8940-8DFE-9E463C11C09D}">
      <dgm:prSet/>
      <dgm:spPr/>
      <dgm:t>
        <a:bodyPr/>
        <a:lstStyle/>
        <a:p>
          <a:endParaRPr lang="en-US"/>
        </a:p>
      </dgm:t>
    </dgm:pt>
    <dgm:pt modelId="{ADDE9535-0682-9F46-B0ED-41CBCD390BF7}" type="sibTrans" cxnId="{6648A88F-6676-8940-8DFE-9E463C11C09D}">
      <dgm:prSet/>
      <dgm:spPr/>
      <dgm:t>
        <a:bodyPr/>
        <a:lstStyle/>
        <a:p>
          <a:endParaRPr lang="en-US"/>
        </a:p>
      </dgm:t>
    </dgm:pt>
    <dgm:pt modelId="{A488BBD1-E7F4-6840-AE8D-A116E5C09F8D}" type="pres">
      <dgm:prSet presAssocID="{24CEAD87-317E-5644-B2AB-D7F1DCE77D4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822D08A-D99F-BF40-B880-53249C3D4C27}" type="pres">
      <dgm:prSet presAssocID="{69440540-B775-E344-9231-0CC9ED0DB263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39CB56E-8E3F-C64E-8CB8-A18B12F0BF3A}" type="pres">
      <dgm:prSet presAssocID="{69440540-B775-E344-9231-0CC9ED0DB263}" presName="rootComposite1" presStyleCnt="0"/>
      <dgm:spPr/>
      <dgm:t>
        <a:bodyPr/>
        <a:lstStyle/>
        <a:p>
          <a:endParaRPr lang="en-US"/>
        </a:p>
      </dgm:t>
    </dgm:pt>
    <dgm:pt modelId="{FA1BCAF9-7EA0-C242-BE80-7CFE20930ABB}" type="pres">
      <dgm:prSet presAssocID="{69440540-B775-E344-9231-0CC9ED0DB263}" presName="rootText1" presStyleLbl="node0" presStyleIdx="0" presStyleCnt="1" custScaleX="43920" custScaleY="50150" custLinFactNeighborX="7770" custLinFactNeighborY="-222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ABC5A3-AF5E-AA40-B1A6-A9694C8ADBA3}" type="pres">
      <dgm:prSet presAssocID="{69440540-B775-E344-9231-0CC9ED0DB26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F07F015-1FDD-2A4D-B6E5-ECB65FFD7CF6}" type="pres">
      <dgm:prSet presAssocID="{69440540-B775-E344-9231-0CC9ED0DB263}" presName="hierChild2" presStyleCnt="0"/>
      <dgm:spPr/>
      <dgm:t>
        <a:bodyPr/>
        <a:lstStyle/>
        <a:p>
          <a:endParaRPr lang="en-US"/>
        </a:p>
      </dgm:t>
    </dgm:pt>
    <dgm:pt modelId="{05B8FB25-395C-CD48-AEDB-B9020ACA512D}" type="pres">
      <dgm:prSet presAssocID="{05A8DCA6-01C3-F641-912A-4F8029C9F770}" presName="Name37" presStyleLbl="parChTrans1D2" presStyleIdx="0" presStyleCnt="3"/>
      <dgm:spPr/>
      <dgm:t>
        <a:bodyPr/>
        <a:lstStyle/>
        <a:p>
          <a:endParaRPr lang="en-US"/>
        </a:p>
      </dgm:t>
    </dgm:pt>
    <dgm:pt modelId="{6DB5A365-6F5B-084E-8E7C-F7E8DA7DAE3C}" type="pres">
      <dgm:prSet presAssocID="{87CA8D1C-CEAE-F847-B228-E4833E01110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B5AE8F7-5D6F-6449-AFE0-F7DDFA1EDC01}" type="pres">
      <dgm:prSet presAssocID="{87CA8D1C-CEAE-F847-B228-E4833E011108}" presName="rootComposite" presStyleCnt="0"/>
      <dgm:spPr/>
      <dgm:t>
        <a:bodyPr/>
        <a:lstStyle/>
        <a:p>
          <a:endParaRPr lang="en-US"/>
        </a:p>
      </dgm:t>
    </dgm:pt>
    <dgm:pt modelId="{202D4F56-1095-AE49-B568-6F7224BBEDDC}" type="pres">
      <dgm:prSet presAssocID="{87CA8D1C-CEAE-F847-B228-E4833E011108}" presName="rootText" presStyleLbl="node2" presStyleIdx="0" presStyleCnt="3" custScaleX="37887" custScaleY="54288" custLinFactNeighborX="24642" custLinFactNeighborY="-136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D376AF-E44E-E54D-9478-E9D3D43E69D7}" type="pres">
      <dgm:prSet presAssocID="{87CA8D1C-CEAE-F847-B228-E4833E011108}" presName="rootConnector" presStyleLbl="node2" presStyleIdx="0" presStyleCnt="3"/>
      <dgm:spPr/>
      <dgm:t>
        <a:bodyPr/>
        <a:lstStyle/>
        <a:p>
          <a:endParaRPr lang="en-US"/>
        </a:p>
      </dgm:t>
    </dgm:pt>
    <dgm:pt modelId="{653E814B-3294-3443-A8A6-F53D639E8EFE}" type="pres">
      <dgm:prSet presAssocID="{87CA8D1C-CEAE-F847-B228-E4833E011108}" presName="hierChild4" presStyleCnt="0"/>
      <dgm:spPr/>
      <dgm:t>
        <a:bodyPr/>
        <a:lstStyle/>
        <a:p>
          <a:endParaRPr lang="en-US"/>
        </a:p>
      </dgm:t>
    </dgm:pt>
    <dgm:pt modelId="{44AB907A-AC90-0946-8900-5CC5FC517AA4}" type="pres">
      <dgm:prSet presAssocID="{87CA8D1C-CEAE-F847-B228-E4833E011108}" presName="hierChild5" presStyleCnt="0"/>
      <dgm:spPr/>
      <dgm:t>
        <a:bodyPr/>
        <a:lstStyle/>
        <a:p>
          <a:endParaRPr lang="en-US"/>
        </a:p>
      </dgm:t>
    </dgm:pt>
    <dgm:pt modelId="{ED285706-C853-6740-9CB5-F22BD8DDA8D1}" type="pres">
      <dgm:prSet presAssocID="{CC75B3FF-F92F-3745-8C87-1F2BEBE58BD1}" presName="Name37" presStyleLbl="parChTrans1D2" presStyleIdx="1" presStyleCnt="3"/>
      <dgm:spPr/>
      <dgm:t>
        <a:bodyPr/>
        <a:lstStyle/>
        <a:p>
          <a:endParaRPr lang="en-US"/>
        </a:p>
      </dgm:t>
    </dgm:pt>
    <dgm:pt modelId="{EFF8A19B-975C-C147-B962-2030D57D9071}" type="pres">
      <dgm:prSet presAssocID="{7859EDBF-5FDB-234A-ACFF-F2F446EE20A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5F3E981-65C7-ED47-A946-085F5A436C4E}" type="pres">
      <dgm:prSet presAssocID="{7859EDBF-5FDB-234A-ACFF-F2F446EE20A5}" presName="rootComposite" presStyleCnt="0"/>
      <dgm:spPr/>
      <dgm:t>
        <a:bodyPr/>
        <a:lstStyle/>
        <a:p>
          <a:endParaRPr lang="en-US"/>
        </a:p>
      </dgm:t>
    </dgm:pt>
    <dgm:pt modelId="{DBBFAB55-A477-A245-A804-AFA7025A354D}" type="pres">
      <dgm:prSet presAssocID="{7859EDBF-5FDB-234A-ACFF-F2F446EE20A5}" presName="rootText" presStyleLbl="node2" presStyleIdx="1" presStyleCnt="3" custScaleX="40041" custScaleY="54823" custLinFactNeighborX="7977" custLinFactNeighborY="-131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F2E9C4-6770-FC42-9742-E7C1A556BAA6}" type="pres">
      <dgm:prSet presAssocID="{7859EDBF-5FDB-234A-ACFF-F2F446EE20A5}" presName="rootConnector" presStyleLbl="node2" presStyleIdx="1" presStyleCnt="3"/>
      <dgm:spPr/>
      <dgm:t>
        <a:bodyPr/>
        <a:lstStyle/>
        <a:p>
          <a:endParaRPr lang="en-US"/>
        </a:p>
      </dgm:t>
    </dgm:pt>
    <dgm:pt modelId="{2E59AC2D-AF44-0142-9C2C-340915095BBE}" type="pres">
      <dgm:prSet presAssocID="{7859EDBF-5FDB-234A-ACFF-F2F446EE20A5}" presName="hierChild4" presStyleCnt="0"/>
      <dgm:spPr/>
      <dgm:t>
        <a:bodyPr/>
        <a:lstStyle/>
        <a:p>
          <a:endParaRPr lang="en-US"/>
        </a:p>
      </dgm:t>
    </dgm:pt>
    <dgm:pt modelId="{1E3B4F28-850C-D343-8671-6D2AAFC633A5}" type="pres">
      <dgm:prSet presAssocID="{7859EDBF-5FDB-234A-ACFF-F2F446EE20A5}" presName="hierChild5" presStyleCnt="0"/>
      <dgm:spPr/>
      <dgm:t>
        <a:bodyPr/>
        <a:lstStyle/>
        <a:p>
          <a:endParaRPr lang="en-US"/>
        </a:p>
      </dgm:t>
    </dgm:pt>
    <dgm:pt modelId="{227005B7-4DD1-1348-AB87-F5218018E278}" type="pres">
      <dgm:prSet presAssocID="{EDBEDF8F-56F4-1C4B-B908-85BBF9D022E1}" presName="Name37" presStyleLbl="parChTrans1D2" presStyleIdx="2" presStyleCnt="3"/>
      <dgm:spPr/>
      <dgm:t>
        <a:bodyPr/>
        <a:lstStyle/>
        <a:p>
          <a:endParaRPr lang="en-US"/>
        </a:p>
      </dgm:t>
    </dgm:pt>
    <dgm:pt modelId="{0766A038-7FCC-F64C-8420-7DF059E0189D}" type="pres">
      <dgm:prSet presAssocID="{68241092-8442-0C4E-88E2-66D68E3EFE7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0C82803-2043-0242-8526-FA0A33AA435B}" type="pres">
      <dgm:prSet presAssocID="{68241092-8442-0C4E-88E2-66D68E3EFE71}" presName="rootComposite" presStyleCnt="0"/>
      <dgm:spPr/>
      <dgm:t>
        <a:bodyPr/>
        <a:lstStyle/>
        <a:p>
          <a:endParaRPr lang="en-US"/>
        </a:p>
      </dgm:t>
    </dgm:pt>
    <dgm:pt modelId="{F1427EE0-91B9-8147-865E-00C6E8842DA3}" type="pres">
      <dgm:prSet presAssocID="{68241092-8442-0C4E-88E2-66D68E3EFE71}" presName="rootText" presStyleLbl="node2" presStyleIdx="2" presStyleCnt="3" custScaleX="36078" custScaleY="53324" custLinFactNeighborX="-7692" custLinFactNeighborY="-128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BF18F2-5DA2-3149-BB86-E0EA4DAAEAE5}" type="pres">
      <dgm:prSet presAssocID="{68241092-8442-0C4E-88E2-66D68E3EFE71}" presName="rootConnector" presStyleLbl="node2" presStyleIdx="2" presStyleCnt="3"/>
      <dgm:spPr/>
      <dgm:t>
        <a:bodyPr/>
        <a:lstStyle/>
        <a:p>
          <a:endParaRPr lang="en-US"/>
        </a:p>
      </dgm:t>
    </dgm:pt>
    <dgm:pt modelId="{BA13A2CE-DEF1-BC40-A263-43254FCC2483}" type="pres">
      <dgm:prSet presAssocID="{68241092-8442-0C4E-88E2-66D68E3EFE71}" presName="hierChild4" presStyleCnt="0"/>
      <dgm:spPr/>
      <dgm:t>
        <a:bodyPr/>
        <a:lstStyle/>
        <a:p>
          <a:endParaRPr lang="en-US"/>
        </a:p>
      </dgm:t>
    </dgm:pt>
    <dgm:pt modelId="{A09FE315-0D1D-6E42-8052-1B78D46F60D5}" type="pres">
      <dgm:prSet presAssocID="{68241092-8442-0C4E-88E2-66D68E3EFE71}" presName="hierChild5" presStyleCnt="0"/>
      <dgm:spPr/>
      <dgm:t>
        <a:bodyPr/>
        <a:lstStyle/>
        <a:p>
          <a:endParaRPr lang="en-US"/>
        </a:p>
      </dgm:t>
    </dgm:pt>
    <dgm:pt modelId="{391BB129-6D81-7347-8A6E-57C3488D7ED6}" type="pres">
      <dgm:prSet presAssocID="{69440540-B775-E344-9231-0CC9ED0DB263}" presName="hierChild3" presStyleCnt="0"/>
      <dgm:spPr/>
      <dgm:t>
        <a:bodyPr/>
        <a:lstStyle/>
        <a:p>
          <a:endParaRPr lang="en-US"/>
        </a:p>
      </dgm:t>
    </dgm:pt>
  </dgm:ptLst>
  <dgm:cxnLst>
    <dgm:cxn modelId="{ACCD7870-84E1-2D48-96CD-1E2140950302}" srcId="{24CEAD87-317E-5644-B2AB-D7F1DCE77D40}" destId="{69440540-B775-E344-9231-0CC9ED0DB263}" srcOrd="0" destOrd="0" parTransId="{D3978F54-8372-AF41-9164-6FC328F389D7}" sibTransId="{05C3C455-058A-1345-9475-E497343F1C5A}"/>
    <dgm:cxn modelId="{CC9FD101-096D-7E4D-8098-E6F40A9D3258}" srcId="{69440540-B775-E344-9231-0CC9ED0DB263}" destId="{7859EDBF-5FDB-234A-ACFF-F2F446EE20A5}" srcOrd="1" destOrd="0" parTransId="{CC75B3FF-F92F-3745-8C87-1F2BEBE58BD1}" sibTransId="{7644041C-2E6B-D541-AE4A-CEEEEB7ABBDA}"/>
    <dgm:cxn modelId="{6648A88F-6676-8940-8DFE-9E463C11C09D}" srcId="{69440540-B775-E344-9231-0CC9ED0DB263}" destId="{68241092-8442-0C4E-88E2-66D68E3EFE71}" srcOrd="2" destOrd="0" parTransId="{EDBEDF8F-56F4-1C4B-B908-85BBF9D022E1}" sibTransId="{ADDE9535-0682-9F46-B0ED-41CBCD390BF7}"/>
    <dgm:cxn modelId="{4E79C41C-BBD2-8643-8148-131F6B29F11D}" type="presOf" srcId="{87CA8D1C-CEAE-F847-B228-E4833E011108}" destId="{202D4F56-1095-AE49-B568-6F7224BBEDDC}" srcOrd="0" destOrd="0" presId="urn:microsoft.com/office/officeart/2005/8/layout/orgChart1"/>
    <dgm:cxn modelId="{8D37966A-EA94-5B4D-813E-B804EDDB442E}" type="presOf" srcId="{05A8DCA6-01C3-F641-912A-4F8029C9F770}" destId="{05B8FB25-395C-CD48-AEDB-B9020ACA512D}" srcOrd="0" destOrd="0" presId="urn:microsoft.com/office/officeart/2005/8/layout/orgChart1"/>
    <dgm:cxn modelId="{895E94AC-8998-994F-953D-C6C5C92C1F81}" srcId="{69440540-B775-E344-9231-0CC9ED0DB263}" destId="{87CA8D1C-CEAE-F847-B228-E4833E011108}" srcOrd="0" destOrd="0" parTransId="{05A8DCA6-01C3-F641-912A-4F8029C9F770}" sibTransId="{0905D2EE-DBCE-D446-B809-41EC13B1DC5C}"/>
    <dgm:cxn modelId="{86183ED5-6438-E440-941F-EEF8E920084A}" type="presOf" srcId="{69440540-B775-E344-9231-0CC9ED0DB263}" destId="{FA1BCAF9-7EA0-C242-BE80-7CFE20930ABB}" srcOrd="0" destOrd="0" presId="urn:microsoft.com/office/officeart/2005/8/layout/orgChart1"/>
    <dgm:cxn modelId="{905E5A1C-644B-2946-A877-9EBEBDE7DD40}" type="presOf" srcId="{EDBEDF8F-56F4-1C4B-B908-85BBF9D022E1}" destId="{227005B7-4DD1-1348-AB87-F5218018E278}" srcOrd="0" destOrd="0" presId="urn:microsoft.com/office/officeart/2005/8/layout/orgChart1"/>
    <dgm:cxn modelId="{8B0A1614-D758-AA41-BD49-DB90628CFB03}" type="presOf" srcId="{24CEAD87-317E-5644-B2AB-D7F1DCE77D40}" destId="{A488BBD1-E7F4-6840-AE8D-A116E5C09F8D}" srcOrd="0" destOrd="0" presId="urn:microsoft.com/office/officeart/2005/8/layout/orgChart1"/>
    <dgm:cxn modelId="{36F9F4A8-CB71-584D-A6FE-4E9D81072BA1}" type="presOf" srcId="{7859EDBF-5FDB-234A-ACFF-F2F446EE20A5}" destId="{ABF2E9C4-6770-FC42-9742-E7C1A556BAA6}" srcOrd="1" destOrd="0" presId="urn:microsoft.com/office/officeart/2005/8/layout/orgChart1"/>
    <dgm:cxn modelId="{5C62BAE6-E1BB-AC4E-A5BD-93ED8A555A4D}" type="presOf" srcId="{68241092-8442-0C4E-88E2-66D68E3EFE71}" destId="{5CBF18F2-5DA2-3149-BB86-E0EA4DAAEAE5}" srcOrd="1" destOrd="0" presId="urn:microsoft.com/office/officeart/2005/8/layout/orgChart1"/>
    <dgm:cxn modelId="{73AF3CF2-1726-DA40-AEA2-34FC92BB83A3}" type="presOf" srcId="{87CA8D1C-CEAE-F847-B228-E4833E011108}" destId="{C4D376AF-E44E-E54D-9478-E9D3D43E69D7}" srcOrd="1" destOrd="0" presId="urn:microsoft.com/office/officeart/2005/8/layout/orgChart1"/>
    <dgm:cxn modelId="{3A1A5A8F-5E05-2D4B-8CAE-2CCEF7B41130}" type="presOf" srcId="{CC75B3FF-F92F-3745-8C87-1F2BEBE58BD1}" destId="{ED285706-C853-6740-9CB5-F22BD8DDA8D1}" srcOrd="0" destOrd="0" presId="urn:microsoft.com/office/officeart/2005/8/layout/orgChart1"/>
    <dgm:cxn modelId="{CF19C4DC-FAA2-7C44-86D8-EAF1835AADB6}" type="presOf" srcId="{7859EDBF-5FDB-234A-ACFF-F2F446EE20A5}" destId="{DBBFAB55-A477-A245-A804-AFA7025A354D}" srcOrd="0" destOrd="0" presId="urn:microsoft.com/office/officeart/2005/8/layout/orgChart1"/>
    <dgm:cxn modelId="{E9279E52-CC4E-6947-980D-9FF13F327B44}" type="presOf" srcId="{68241092-8442-0C4E-88E2-66D68E3EFE71}" destId="{F1427EE0-91B9-8147-865E-00C6E8842DA3}" srcOrd="0" destOrd="0" presId="urn:microsoft.com/office/officeart/2005/8/layout/orgChart1"/>
    <dgm:cxn modelId="{343980E1-FDF1-DE45-9925-8609057E7D2A}" type="presOf" srcId="{69440540-B775-E344-9231-0CC9ED0DB263}" destId="{EDABC5A3-AF5E-AA40-B1A6-A9694C8ADBA3}" srcOrd="1" destOrd="0" presId="urn:microsoft.com/office/officeart/2005/8/layout/orgChart1"/>
    <dgm:cxn modelId="{4668888B-899F-E947-8E98-8B3C7C563B5B}" type="presParOf" srcId="{A488BBD1-E7F4-6840-AE8D-A116E5C09F8D}" destId="{4822D08A-D99F-BF40-B880-53249C3D4C27}" srcOrd="0" destOrd="0" presId="urn:microsoft.com/office/officeart/2005/8/layout/orgChart1"/>
    <dgm:cxn modelId="{DE82D5F4-FBAD-C647-A33C-BC6F9352DE0D}" type="presParOf" srcId="{4822D08A-D99F-BF40-B880-53249C3D4C27}" destId="{E39CB56E-8E3F-C64E-8CB8-A18B12F0BF3A}" srcOrd="0" destOrd="0" presId="urn:microsoft.com/office/officeart/2005/8/layout/orgChart1"/>
    <dgm:cxn modelId="{BF9E3433-A3A0-374C-B6D9-1046498E69EF}" type="presParOf" srcId="{E39CB56E-8E3F-C64E-8CB8-A18B12F0BF3A}" destId="{FA1BCAF9-7EA0-C242-BE80-7CFE20930ABB}" srcOrd="0" destOrd="0" presId="urn:microsoft.com/office/officeart/2005/8/layout/orgChart1"/>
    <dgm:cxn modelId="{0DCCA6A1-FE72-2942-BD74-D489376BC65E}" type="presParOf" srcId="{E39CB56E-8E3F-C64E-8CB8-A18B12F0BF3A}" destId="{EDABC5A3-AF5E-AA40-B1A6-A9694C8ADBA3}" srcOrd="1" destOrd="0" presId="urn:microsoft.com/office/officeart/2005/8/layout/orgChart1"/>
    <dgm:cxn modelId="{F8F8948E-A8F0-5748-B1E8-44F457849859}" type="presParOf" srcId="{4822D08A-D99F-BF40-B880-53249C3D4C27}" destId="{1F07F015-1FDD-2A4D-B6E5-ECB65FFD7CF6}" srcOrd="1" destOrd="0" presId="urn:microsoft.com/office/officeart/2005/8/layout/orgChart1"/>
    <dgm:cxn modelId="{11D296E8-4B19-2446-A8AE-7355FD56DA4A}" type="presParOf" srcId="{1F07F015-1FDD-2A4D-B6E5-ECB65FFD7CF6}" destId="{05B8FB25-395C-CD48-AEDB-B9020ACA512D}" srcOrd="0" destOrd="0" presId="urn:microsoft.com/office/officeart/2005/8/layout/orgChart1"/>
    <dgm:cxn modelId="{8C5CFD1B-D326-9C4B-BE0D-C04F144AA26D}" type="presParOf" srcId="{1F07F015-1FDD-2A4D-B6E5-ECB65FFD7CF6}" destId="{6DB5A365-6F5B-084E-8E7C-F7E8DA7DAE3C}" srcOrd="1" destOrd="0" presId="urn:microsoft.com/office/officeart/2005/8/layout/orgChart1"/>
    <dgm:cxn modelId="{6C539B60-7313-6643-9449-A3B7A21D5D41}" type="presParOf" srcId="{6DB5A365-6F5B-084E-8E7C-F7E8DA7DAE3C}" destId="{7B5AE8F7-5D6F-6449-AFE0-F7DDFA1EDC01}" srcOrd="0" destOrd="0" presId="urn:microsoft.com/office/officeart/2005/8/layout/orgChart1"/>
    <dgm:cxn modelId="{FFFF4916-03C6-3C4A-9896-055FFD205C8B}" type="presParOf" srcId="{7B5AE8F7-5D6F-6449-AFE0-F7DDFA1EDC01}" destId="{202D4F56-1095-AE49-B568-6F7224BBEDDC}" srcOrd="0" destOrd="0" presId="urn:microsoft.com/office/officeart/2005/8/layout/orgChart1"/>
    <dgm:cxn modelId="{99A57AB8-6E9E-4C45-A7BA-0D7EAAAB9086}" type="presParOf" srcId="{7B5AE8F7-5D6F-6449-AFE0-F7DDFA1EDC01}" destId="{C4D376AF-E44E-E54D-9478-E9D3D43E69D7}" srcOrd="1" destOrd="0" presId="urn:microsoft.com/office/officeart/2005/8/layout/orgChart1"/>
    <dgm:cxn modelId="{28E00765-ACBD-AD43-AE47-DEE03F629DCC}" type="presParOf" srcId="{6DB5A365-6F5B-084E-8E7C-F7E8DA7DAE3C}" destId="{653E814B-3294-3443-A8A6-F53D639E8EFE}" srcOrd="1" destOrd="0" presId="urn:microsoft.com/office/officeart/2005/8/layout/orgChart1"/>
    <dgm:cxn modelId="{5910B1C4-8455-DE40-9587-CEA4B808ACD8}" type="presParOf" srcId="{6DB5A365-6F5B-084E-8E7C-F7E8DA7DAE3C}" destId="{44AB907A-AC90-0946-8900-5CC5FC517AA4}" srcOrd="2" destOrd="0" presId="urn:microsoft.com/office/officeart/2005/8/layout/orgChart1"/>
    <dgm:cxn modelId="{610572F9-5F01-7943-BC24-3E260EF1216C}" type="presParOf" srcId="{1F07F015-1FDD-2A4D-B6E5-ECB65FFD7CF6}" destId="{ED285706-C853-6740-9CB5-F22BD8DDA8D1}" srcOrd="2" destOrd="0" presId="urn:microsoft.com/office/officeart/2005/8/layout/orgChart1"/>
    <dgm:cxn modelId="{103EFC8F-8BDE-0C41-971A-D7E7493904EF}" type="presParOf" srcId="{1F07F015-1FDD-2A4D-B6E5-ECB65FFD7CF6}" destId="{EFF8A19B-975C-C147-B962-2030D57D9071}" srcOrd="3" destOrd="0" presId="urn:microsoft.com/office/officeart/2005/8/layout/orgChart1"/>
    <dgm:cxn modelId="{AE563F65-2246-1E48-850C-738AD68E6FB1}" type="presParOf" srcId="{EFF8A19B-975C-C147-B962-2030D57D9071}" destId="{B5F3E981-65C7-ED47-A946-085F5A436C4E}" srcOrd="0" destOrd="0" presId="urn:microsoft.com/office/officeart/2005/8/layout/orgChart1"/>
    <dgm:cxn modelId="{6990262F-93F5-D649-A7EF-7E4D85463D86}" type="presParOf" srcId="{B5F3E981-65C7-ED47-A946-085F5A436C4E}" destId="{DBBFAB55-A477-A245-A804-AFA7025A354D}" srcOrd="0" destOrd="0" presId="urn:microsoft.com/office/officeart/2005/8/layout/orgChart1"/>
    <dgm:cxn modelId="{C52DAA38-7E68-9D4F-B3F1-1F4D89E0A670}" type="presParOf" srcId="{B5F3E981-65C7-ED47-A946-085F5A436C4E}" destId="{ABF2E9C4-6770-FC42-9742-E7C1A556BAA6}" srcOrd="1" destOrd="0" presId="urn:microsoft.com/office/officeart/2005/8/layout/orgChart1"/>
    <dgm:cxn modelId="{27394EEA-0F28-AE4F-8C61-C6337EF2113E}" type="presParOf" srcId="{EFF8A19B-975C-C147-B962-2030D57D9071}" destId="{2E59AC2D-AF44-0142-9C2C-340915095BBE}" srcOrd="1" destOrd="0" presId="urn:microsoft.com/office/officeart/2005/8/layout/orgChart1"/>
    <dgm:cxn modelId="{EE77F9E4-90F0-404A-B5FB-CAB1EE4E5AD1}" type="presParOf" srcId="{EFF8A19B-975C-C147-B962-2030D57D9071}" destId="{1E3B4F28-850C-D343-8671-6D2AAFC633A5}" srcOrd="2" destOrd="0" presId="urn:microsoft.com/office/officeart/2005/8/layout/orgChart1"/>
    <dgm:cxn modelId="{B96708FA-B738-924F-B62C-AF190782C0A1}" type="presParOf" srcId="{1F07F015-1FDD-2A4D-B6E5-ECB65FFD7CF6}" destId="{227005B7-4DD1-1348-AB87-F5218018E278}" srcOrd="4" destOrd="0" presId="urn:microsoft.com/office/officeart/2005/8/layout/orgChart1"/>
    <dgm:cxn modelId="{57F9D90B-E81D-3649-B4AB-27B293B466F4}" type="presParOf" srcId="{1F07F015-1FDD-2A4D-B6E5-ECB65FFD7CF6}" destId="{0766A038-7FCC-F64C-8420-7DF059E0189D}" srcOrd="5" destOrd="0" presId="urn:microsoft.com/office/officeart/2005/8/layout/orgChart1"/>
    <dgm:cxn modelId="{9D0A7528-E64D-134F-BF1A-1108A1741DF7}" type="presParOf" srcId="{0766A038-7FCC-F64C-8420-7DF059E0189D}" destId="{20C82803-2043-0242-8526-FA0A33AA435B}" srcOrd="0" destOrd="0" presId="urn:microsoft.com/office/officeart/2005/8/layout/orgChart1"/>
    <dgm:cxn modelId="{9AB88EEA-6E59-1541-A779-32130FF88ECA}" type="presParOf" srcId="{20C82803-2043-0242-8526-FA0A33AA435B}" destId="{F1427EE0-91B9-8147-865E-00C6E8842DA3}" srcOrd="0" destOrd="0" presId="urn:microsoft.com/office/officeart/2005/8/layout/orgChart1"/>
    <dgm:cxn modelId="{F2AE6729-EC93-AB43-ADB5-193EC66FC998}" type="presParOf" srcId="{20C82803-2043-0242-8526-FA0A33AA435B}" destId="{5CBF18F2-5DA2-3149-BB86-E0EA4DAAEAE5}" srcOrd="1" destOrd="0" presId="urn:microsoft.com/office/officeart/2005/8/layout/orgChart1"/>
    <dgm:cxn modelId="{94EB3442-9776-3B41-B2C7-3358B98A98E7}" type="presParOf" srcId="{0766A038-7FCC-F64C-8420-7DF059E0189D}" destId="{BA13A2CE-DEF1-BC40-A263-43254FCC2483}" srcOrd="1" destOrd="0" presId="urn:microsoft.com/office/officeart/2005/8/layout/orgChart1"/>
    <dgm:cxn modelId="{B4DF4076-BA1C-4046-8139-59F84B7019F1}" type="presParOf" srcId="{0766A038-7FCC-F64C-8420-7DF059E0189D}" destId="{A09FE315-0D1D-6E42-8052-1B78D46F60D5}" srcOrd="2" destOrd="0" presId="urn:microsoft.com/office/officeart/2005/8/layout/orgChart1"/>
    <dgm:cxn modelId="{6864FD14-D013-054D-9D37-DEE7A00D8BA4}" type="presParOf" srcId="{4822D08A-D99F-BF40-B880-53249C3D4C27}" destId="{391BB129-6D81-7347-8A6E-57C3488D7E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22744-CB2D-F147-960C-FDD0252C0CA0}">
      <dsp:nvSpPr>
        <dsp:cNvPr id="0" name=""/>
        <dsp:cNvSpPr/>
      </dsp:nvSpPr>
      <dsp:spPr>
        <a:xfrm>
          <a:off x="0" y="2516357"/>
          <a:ext cx="7827638" cy="39138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600" kern="1200" dirty="0" smtClean="0">
              <a:solidFill>
                <a:srgbClr val="FFFFFF"/>
              </a:solidFill>
              <a:latin typeface="Arial Black"/>
              <a:cs typeface="Arial Black"/>
            </a:rPr>
            <a:t>CQ</a:t>
          </a:r>
          <a:endParaRPr lang="en-US" sz="9600" kern="1200" dirty="0">
            <a:solidFill>
              <a:srgbClr val="FFFFFF"/>
            </a:solidFill>
            <a:latin typeface="Arial Black"/>
            <a:cs typeface="Arial Black"/>
          </a:endParaRPr>
        </a:p>
        <a:p>
          <a:pPr lvl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600" kern="1200" dirty="0">
              <a:solidFill>
                <a:srgbClr val="FFFFFF"/>
              </a:solidFill>
              <a:latin typeface="Arial Black"/>
              <a:cs typeface="Arial Black"/>
            </a:rPr>
            <a:t>7 pts</a:t>
          </a:r>
        </a:p>
      </dsp:txBody>
      <dsp:txXfrm>
        <a:off x="0" y="2516357"/>
        <a:ext cx="7827638" cy="39138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005B7-4DD1-1348-AB87-F5218018E278}">
      <dsp:nvSpPr>
        <dsp:cNvPr id="0" name=""/>
        <dsp:cNvSpPr/>
      </dsp:nvSpPr>
      <dsp:spPr>
        <a:xfrm>
          <a:off x="8049665" y="3276840"/>
          <a:ext cx="4118926" cy="2473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019"/>
              </a:lnTo>
              <a:lnTo>
                <a:pt x="4118926" y="1493019"/>
              </a:lnTo>
              <a:lnTo>
                <a:pt x="4118926" y="24736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85706-C853-6740-9CB5-F22BD8DDA8D1}">
      <dsp:nvSpPr>
        <dsp:cNvPr id="0" name=""/>
        <dsp:cNvSpPr/>
      </dsp:nvSpPr>
      <dsp:spPr>
        <a:xfrm>
          <a:off x="8003945" y="3276840"/>
          <a:ext cx="91440" cy="2462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81485"/>
              </a:lnTo>
              <a:lnTo>
                <a:pt x="112170" y="1481485"/>
              </a:lnTo>
              <a:lnTo>
                <a:pt x="112170" y="24621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B8FB25-395C-CD48-AEDB-B9020ACA512D}">
      <dsp:nvSpPr>
        <dsp:cNvPr id="0" name=""/>
        <dsp:cNvSpPr/>
      </dsp:nvSpPr>
      <dsp:spPr>
        <a:xfrm>
          <a:off x="4072186" y="3276840"/>
          <a:ext cx="3977478" cy="2436127"/>
        </a:xfrm>
        <a:custGeom>
          <a:avLst/>
          <a:gdLst/>
          <a:ahLst/>
          <a:cxnLst/>
          <a:rect l="0" t="0" r="0" b="0"/>
          <a:pathLst>
            <a:path>
              <a:moveTo>
                <a:pt x="3977478" y="0"/>
              </a:moveTo>
              <a:lnTo>
                <a:pt x="3977478" y="1455474"/>
              </a:lnTo>
              <a:lnTo>
                <a:pt x="0" y="1455474"/>
              </a:lnTo>
              <a:lnTo>
                <a:pt x="0" y="24361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1BCAF9-7EA0-C242-BE80-7CFE20930ABB}">
      <dsp:nvSpPr>
        <dsp:cNvPr id="0" name=""/>
        <dsp:cNvSpPr/>
      </dsp:nvSpPr>
      <dsp:spPr>
        <a:xfrm>
          <a:off x="5998701" y="934949"/>
          <a:ext cx="4101928" cy="23418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solidFill>
                <a:schemeClr val="bg2">
                  <a:lumMod val="20000"/>
                  <a:lumOff val="80000"/>
                </a:schemeClr>
              </a:solidFill>
              <a:latin typeface="Arial Black"/>
              <a:cs typeface="Arial Black"/>
            </a:rPr>
            <a:t>ETL</a:t>
          </a: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solidFill>
                <a:srgbClr val="EDEEEE"/>
              </a:solidFill>
              <a:latin typeface="Arial Black"/>
              <a:cs typeface="Arial Black"/>
            </a:rPr>
            <a:t>15 </a:t>
          </a:r>
          <a:r>
            <a:rPr lang="en-US" sz="6500" kern="1200" dirty="0" err="1" smtClean="0">
              <a:solidFill>
                <a:srgbClr val="EDEEEE"/>
              </a:solidFill>
              <a:latin typeface="Arial Black"/>
              <a:cs typeface="Arial Black"/>
            </a:rPr>
            <a:t>pts</a:t>
          </a:r>
          <a:endParaRPr lang="en-US" sz="6500" kern="1200" dirty="0">
            <a:solidFill>
              <a:srgbClr val="EDEEEE"/>
            </a:solidFill>
            <a:latin typeface="Arial Black"/>
            <a:cs typeface="Arial Black"/>
          </a:endParaRPr>
        </a:p>
      </dsp:txBody>
      <dsp:txXfrm>
        <a:off x="5998701" y="934949"/>
        <a:ext cx="4101928" cy="2341891"/>
      </dsp:txXfrm>
    </dsp:sp>
    <dsp:sp modelId="{202D4F56-1095-AE49-B568-6F7224BBEDDC}">
      <dsp:nvSpPr>
        <dsp:cNvPr id="0" name=""/>
        <dsp:cNvSpPr/>
      </dsp:nvSpPr>
      <dsp:spPr>
        <a:xfrm>
          <a:off x="2302949" y="5712967"/>
          <a:ext cx="3538473" cy="25351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solidFill>
                <a:srgbClr val="EDEEEE"/>
              </a:solidFill>
              <a:latin typeface="Arial Black"/>
              <a:cs typeface="Arial Black"/>
            </a:rPr>
            <a:t>CQ</a:t>
          </a:r>
        </a:p>
      </dsp:txBody>
      <dsp:txXfrm>
        <a:off x="2302949" y="5712967"/>
        <a:ext cx="3538473" cy="2535126"/>
      </dsp:txXfrm>
    </dsp:sp>
    <dsp:sp modelId="{DBBFAB55-A477-A245-A804-AFA7025A354D}">
      <dsp:nvSpPr>
        <dsp:cNvPr id="0" name=""/>
        <dsp:cNvSpPr/>
      </dsp:nvSpPr>
      <dsp:spPr>
        <a:xfrm>
          <a:off x="6246292" y="5738977"/>
          <a:ext cx="3739647" cy="25601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solidFill>
                <a:srgbClr val="EDEEEE"/>
              </a:solidFill>
              <a:latin typeface="Arial Black"/>
              <a:cs typeface="Arial Black"/>
            </a:rPr>
            <a:t>CQ</a:t>
          </a:r>
        </a:p>
      </dsp:txBody>
      <dsp:txXfrm>
        <a:off x="6246292" y="5738977"/>
        <a:ext cx="3739647" cy="2560109"/>
      </dsp:txXfrm>
    </dsp:sp>
    <dsp:sp modelId="{F1427EE0-91B9-8147-865E-00C6E8842DA3}">
      <dsp:nvSpPr>
        <dsp:cNvPr id="0" name=""/>
        <dsp:cNvSpPr/>
      </dsp:nvSpPr>
      <dsp:spPr>
        <a:xfrm>
          <a:off x="10483831" y="5750512"/>
          <a:ext cx="3369521" cy="24901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solidFill>
                <a:srgbClr val="EDEEEE"/>
              </a:solidFill>
              <a:latin typeface="Arial Black"/>
              <a:cs typeface="Arial Black"/>
            </a:rPr>
            <a:t>CQ</a:t>
          </a:r>
        </a:p>
      </dsp:txBody>
      <dsp:txXfrm>
        <a:off x="10483831" y="5750512"/>
        <a:ext cx="3369521" cy="24901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005B7-4DD1-1348-AB87-F5218018E278}">
      <dsp:nvSpPr>
        <dsp:cNvPr id="0" name=""/>
        <dsp:cNvSpPr/>
      </dsp:nvSpPr>
      <dsp:spPr>
        <a:xfrm>
          <a:off x="8012307" y="3351556"/>
          <a:ext cx="4156284" cy="23989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8303"/>
              </a:lnTo>
              <a:lnTo>
                <a:pt x="4156284" y="1418303"/>
              </a:lnTo>
              <a:lnTo>
                <a:pt x="4156284" y="23989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85706-C853-6740-9CB5-F22BD8DDA8D1}">
      <dsp:nvSpPr>
        <dsp:cNvPr id="0" name=""/>
        <dsp:cNvSpPr/>
      </dsp:nvSpPr>
      <dsp:spPr>
        <a:xfrm>
          <a:off x="8012307" y="3351556"/>
          <a:ext cx="103809" cy="2387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6769"/>
              </a:lnTo>
              <a:lnTo>
                <a:pt x="103809" y="1406769"/>
              </a:lnTo>
              <a:lnTo>
                <a:pt x="103809" y="23874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B8FB25-395C-CD48-AEDB-B9020ACA512D}">
      <dsp:nvSpPr>
        <dsp:cNvPr id="0" name=""/>
        <dsp:cNvSpPr/>
      </dsp:nvSpPr>
      <dsp:spPr>
        <a:xfrm>
          <a:off x="4072186" y="3351556"/>
          <a:ext cx="3940120" cy="2361410"/>
        </a:xfrm>
        <a:custGeom>
          <a:avLst/>
          <a:gdLst/>
          <a:ahLst/>
          <a:cxnLst/>
          <a:rect l="0" t="0" r="0" b="0"/>
          <a:pathLst>
            <a:path>
              <a:moveTo>
                <a:pt x="3940120" y="0"/>
              </a:moveTo>
              <a:lnTo>
                <a:pt x="3940120" y="1380758"/>
              </a:lnTo>
              <a:lnTo>
                <a:pt x="0" y="1380758"/>
              </a:lnTo>
              <a:lnTo>
                <a:pt x="0" y="23614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1BCAF9-7EA0-C242-BE80-7CFE20930ABB}">
      <dsp:nvSpPr>
        <dsp:cNvPr id="0" name=""/>
        <dsp:cNvSpPr/>
      </dsp:nvSpPr>
      <dsp:spPr>
        <a:xfrm>
          <a:off x="5961342" y="1009665"/>
          <a:ext cx="4101928" cy="23418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solidFill>
                <a:schemeClr val="bg2">
                  <a:lumMod val="20000"/>
                  <a:lumOff val="80000"/>
                </a:schemeClr>
              </a:solidFill>
              <a:latin typeface="Arial Black"/>
              <a:cs typeface="Arial Black"/>
            </a:rPr>
            <a:t>RD</a:t>
          </a: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solidFill>
                <a:srgbClr val="EDEEEE"/>
              </a:solidFill>
              <a:latin typeface="Arial Black"/>
              <a:cs typeface="Arial Black"/>
            </a:rPr>
            <a:t>60 </a:t>
          </a:r>
          <a:r>
            <a:rPr lang="en-US" sz="6500" kern="1200" dirty="0" err="1" smtClean="0">
              <a:solidFill>
                <a:srgbClr val="EDEEEE"/>
              </a:solidFill>
              <a:latin typeface="Arial Black"/>
              <a:cs typeface="Arial Black"/>
            </a:rPr>
            <a:t>pts</a:t>
          </a:r>
          <a:endParaRPr lang="en-US" sz="6500" kern="1200" dirty="0">
            <a:solidFill>
              <a:srgbClr val="EDEEEE"/>
            </a:solidFill>
            <a:latin typeface="Arial Black"/>
            <a:cs typeface="Arial Black"/>
          </a:endParaRPr>
        </a:p>
      </dsp:txBody>
      <dsp:txXfrm>
        <a:off x="5961342" y="1009665"/>
        <a:ext cx="4101928" cy="2341891"/>
      </dsp:txXfrm>
    </dsp:sp>
    <dsp:sp modelId="{202D4F56-1095-AE49-B568-6F7224BBEDDC}">
      <dsp:nvSpPr>
        <dsp:cNvPr id="0" name=""/>
        <dsp:cNvSpPr/>
      </dsp:nvSpPr>
      <dsp:spPr>
        <a:xfrm>
          <a:off x="2302949" y="5712967"/>
          <a:ext cx="3538473" cy="25351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solidFill>
                <a:srgbClr val="EDEEEE"/>
              </a:solidFill>
              <a:latin typeface="Arial Black"/>
              <a:cs typeface="Arial Black"/>
            </a:rPr>
            <a:t>200 </a:t>
          </a:r>
          <a:r>
            <a:rPr lang="en-US" sz="6500" kern="1200" dirty="0" err="1" smtClean="0">
              <a:solidFill>
                <a:srgbClr val="EDEEEE"/>
              </a:solidFill>
              <a:latin typeface="Arial Black"/>
              <a:cs typeface="Arial Black"/>
            </a:rPr>
            <a:t>pts</a:t>
          </a:r>
          <a:endParaRPr lang="en-US" sz="6500" kern="1200" dirty="0" smtClean="0">
            <a:solidFill>
              <a:srgbClr val="EDEEEE"/>
            </a:solidFill>
            <a:latin typeface="Arial Black"/>
            <a:cs typeface="Arial Black"/>
          </a:endParaRPr>
        </a:p>
      </dsp:txBody>
      <dsp:txXfrm>
        <a:off x="2302949" y="5712967"/>
        <a:ext cx="3538473" cy="2535126"/>
      </dsp:txXfrm>
    </dsp:sp>
    <dsp:sp modelId="{DBBFAB55-A477-A245-A804-AFA7025A354D}">
      <dsp:nvSpPr>
        <dsp:cNvPr id="0" name=""/>
        <dsp:cNvSpPr/>
      </dsp:nvSpPr>
      <dsp:spPr>
        <a:xfrm>
          <a:off x="6246292" y="5738977"/>
          <a:ext cx="3739647" cy="25601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solidFill>
                <a:srgbClr val="EDEEEE"/>
              </a:solidFill>
              <a:latin typeface="Arial Black"/>
              <a:cs typeface="Arial Black"/>
            </a:rPr>
            <a:t>200 </a:t>
          </a:r>
          <a:r>
            <a:rPr lang="en-US" sz="6500" kern="1200" dirty="0" err="1" smtClean="0">
              <a:solidFill>
                <a:srgbClr val="EDEEEE"/>
              </a:solidFill>
              <a:latin typeface="Arial Black"/>
              <a:cs typeface="Arial Black"/>
            </a:rPr>
            <a:t>pts</a:t>
          </a:r>
          <a:endParaRPr lang="en-US" sz="6500" kern="1200" dirty="0" smtClean="0">
            <a:solidFill>
              <a:srgbClr val="EDEEEE"/>
            </a:solidFill>
            <a:latin typeface="Arial Black"/>
            <a:cs typeface="Arial Black"/>
          </a:endParaRPr>
        </a:p>
      </dsp:txBody>
      <dsp:txXfrm>
        <a:off x="6246292" y="5738977"/>
        <a:ext cx="3739647" cy="2560109"/>
      </dsp:txXfrm>
    </dsp:sp>
    <dsp:sp modelId="{F1427EE0-91B9-8147-865E-00C6E8842DA3}">
      <dsp:nvSpPr>
        <dsp:cNvPr id="0" name=""/>
        <dsp:cNvSpPr/>
      </dsp:nvSpPr>
      <dsp:spPr>
        <a:xfrm>
          <a:off x="10483831" y="5750512"/>
          <a:ext cx="3369521" cy="24901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solidFill>
                <a:srgbClr val="EDEEEE"/>
              </a:solidFill>
              <a:latin typeface="Arial Black"/>
              <a:cs typeface="Arial Black"/>
            </a:rPr>
            <a:t>140 </a:t>
          </a:r>
          <a:r>
            <a:rPr lang="en-US" sz="6500" kern="1200" dirty="0" err="1" smtClean="0">
              <a:solidFill>
                <a:srgbClr val="EDEEEE"/>
              </a:solidFill>
              <a:latin typeface="Arial Black"/>
              <a:cs typeface="Arial Black"/>
            </a:rPr>
            <a:t>pts</a:t>
          </a:r>
          <a:endParaRPr lang="en-US" sz="6500" kern="1200" dirty="0" smtClean="0">
            <a:solidFill>
              <a:srgbClr val="EDEEEE"/>
            </a:solidFill>
            <a:latin typeface="Arial Black"/>
            <a:cs typeface="Arial Black"/>
          </a:endParaRPr>
        </a:p>
      </dsp:txBody>
      <dsp:txXfrm>
        <a:off x="10483831" y="5750512"/>
        <a:ext cx="3369521" cy="2490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482353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3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52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9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25000"/>
              <a:buChar char="▸"/>
            </a:lvl1pPr>
            <a:lvl2pPr>
              <a:buClr>
                <a:schemeClr val="accent1"/>
              </a:buClr>
              <a:buSzPct val="125000"/>
              <a:buChar char="▸"/>
            </a:lvl2pPr>
            <a:lvl3pPr>
              <a:buClr>
                <a:schemeClr val="accent1"/>
              </a:buClr>
              <a:buSzPct val="125000"/>
              <a:buChar char="▸"/>
            </a:lvl3pPr>
            <a:lvl4pPr>
              <a:buClr>
                <a:schemeClr val="accent1"/>
              </a:buClr>
              <a:buSzPct val="125000"/>
              <a:buChar char="▸"/>
            </a:lvl4pPr>
            <a:lvl5pPr>
              <a:buClr>
                <a:schemeClr val="accent1"/>
              </a:buClr>
              <a:buSzPct val="125000"/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sz="half" idx="13"/>
          </p:nvPr>
        </p:nvSpPr>
        <p:spPr>
          <a:xfrm>
            <a:off x="12192000" y="0"/>
            <a:ext cx="12192000" cy="6832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pic" sz="half" idx="14"/>
          </p:nvPr>
        </p:nvSpPr>
        <p:spPr>
          <a:xfrm>
            <a:off x="12192000" y="6896100"/>
            <a:ext cx="12192000" cy="6819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pic" idx="15"/>
          </p:nvPr>
        </p:nvSpPr>
        <p:spPr>
          <a:xfrm>
            <a:off x="0" y="0"/>
            <a:ext cx="121285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76300" y="3314700"/>
            <a:ext cx="22631400" cy="731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3"/>
          </p:nvPr>
        </p:nvSpPr>
        <p:spPr>
          <a:xfrm>
            <a:off x="1676400" y="4089400"/>
            <a:ext cx="21056600" cy="18059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4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7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5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body" sz="quarter" idx="13"/>
          </p:nvPr>
        </p:nvSpPr>
        <p:spPr>
          <a:xfrm>
            <a:off x="11049000" y="3721100"/>
            <a:ext cx="12573000" cy="18059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3" name="Shape 133"/>
          <p:cNvSpPr>
            <a:spLocks noGrp="1"/>
          </p:cNvSpPr>
          <p:nvPr>
            <p:ph type="pic" idx="14"/>
          </p:nvPr>
        </p:nvSpPr>
        <p:spPr>
          <a:xfrm>
            <a:off x="0" y="0"/>
            <a:ext cx="10287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5"/>
          </p:nvPr>
        </p:nvSpPr>
        <p:spPr>
          <a:xfrm>
            <a:off x="11049000" y="10953750"/>
            <a:ext cx="12573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647700">
              <a:spcBef>
                <a:spcPts val="0"/>
              </a:spcBef>
              <a:buClrTx/>
              <a:buSzTx/>
              <a:buFontTx/>
              <a:buNone/>
              <a:defRPr sz="87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sz="quarter" idx="14"/>
          </p:nvPr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23013221" y="5842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762000" y="5676900"/>
            <a:ext cx="22860000" cy="635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V="1">
            <a:off x="11049000" y="4114598"/>
            <a:ext cx="12572997" cy="203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13"/>
          </p:nvPr>
        </p:nvSpPr>
        <p:spPr>
          <a:xfrm>
            <a:off x="0" y="0"/>
            <a:ext cx="10287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11049000" y="9042400"/>
            <a:ext cx="12573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11049000" y="5994400"/>
            <a:ext cx="12573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92" name="Shape 92"/>
          <p:cNvSpPr>
            <a:spLocks noGrp="1"/>
          </p:cNvSpPr>
          <p:nvPr>
            <p:ph type="pic" sz="half" idx="14"/>
          </p:nvPr>
        </p:nvSpPr>
        <p:spPr>
          <a:xfrm>
            <a:off x="13335000" y="2159000"/>
            <a:ext cx="10287000" cy="10795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half" idx="1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4000"/>
            </a:lvl1pPr>
            <a:lvl2pPr>
              <a:buClr>
                <a:schemeClr val="accent1"/>
              </a:buClr>
              <a:buChar char="▸"/>
              <a:defRPr sz="4000"/>
            </a:lvl2pPr>
            <a:lvl3pPr>
              <a:buClr>
                <a:schemeClr val="accent1"/>
              </a:buClr>
              <a:buChar char="▸"/>
              <a:defRPr sz="4000"/>
            </a:lvl3pPr>
            <a:lvl4pPr>
              <a:buClr>
                <a:schemeClr val="accent1"/>
              </a:buClr>
              <a:buChar char="▸"/>
              <a:defRPr sz="4000"/>
            </a:lvl4pPr>
            <a:lvl5pPr>
              <a:buClr>
                <a:schemeClr val="accent1"/>
              </a:buClr>
              <a:buChar char="▸"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360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270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90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2540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317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3810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444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5080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5715000" marR="0" indent="-635000" algn="l" defTabSz="82550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sz="4800" b="0" i="0" u="none" strike="noStrike" cap="none" spc="0" baseline="0">
          <a:ln>
            <a:noFill/>
          </a:ln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acninc.com/" TargetMode="Externa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header_image.jpg" descr="header_image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8187" y="735012"/>
            <a:ext cx="22906038" cy="5726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0" name="product_icons.png" descr="product_icon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" r="732" b="144"/>
          <a:stretch>
            <a:fillRect/>
          </a:stretch>
        </p:blipFill>
        <p:spPr>
          <a:xfrm>
            <a:off x="741362" y="10731500"/>
            <a:ext cx="22909214" cy="2220913"/>
          </a:xfrm>
          <a:prstGeom prst="rect">
            <a:avLst/>
          </a:prstGeom>
          <a:ln w="12700">
            <a:miter lim="400000"/>
          </a:ln>
        </p:spPr>
      </p:pic>
      <p:sp>
        <p:nvSpPr>
          <p:cNvPr id="1461" name="Shape 1461"/>
          <p:cNvSpPr/>
          <p:nvPr/>
        </p:nvSpPr>
        <p:spPr>
          <a:xfrm>
            <a:off x="736600" y="10134600"/>
            <a:ext cx="22860000" cy="939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algn="ctr" defTabSz="1651000">
              <a:defRPr sz="4800" u="sng">
                <a:solidFill>
                  <a:srgbClr val="32BEC7"/>
                </a:solidFill>
                <a:uFill>
                  <a:solidFill>
                    <a:srgbClr val="32BEC7"/>
                  </a:solidFill>
                </a:uFill>
                <a:latin typeface="+mj-lt"/>
                <a:ea typeface="+mj-ea"/>
                <a:cs typeface="+mj-cs"/>
                <a:sym typeface="Helvetica"/>
                <a:hlinkClick r:id=""/>
              </a:defRPr>
            </a:lvl1pPr>
          </a:lstStyle>
          <a:p>
            <a:pPr>
              <a:defRPr>
                <a:uFillTx/>
              </a:defRPr>
            </a:pPr>
            <a:r>
              <a:rPr lang="en-US" dirty="0"/>
              <a:t>W</a:t>
            </a:r>
            <a:r>
              <a:rPr lang="en-US" dirty="0">
                <a:uFill>
                  <a:solidFill>
                    <a:srgbClr val="32BEC7"/>
                  </a:solidFill>
                </a:uFill>
                <a:hlinkClick r:id="rId4"/>
              </a:rPr>
              <a:t>hoIsACN.com</a:t>
            </a:r>
            <a:endParaRPr dirty="0">
              <a:uFill>
                <a:solidFill>
                  <a:srgbClr val="32BEC7"/>
                </a:solidFill>
              </a:uFill>
              <a:hlinkClick r:id="rId4"/>
            </a:endParaRPr>
          </a:p>
        </p:txBody>
      </p:sp>
      <p:pic>
        <p:nvPicPr>
          <p:cNvPr id="1462" name="We-Are-ACN_Bonu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6085" y="4364016"/>
            <a:ext cx="19071763" cy="58267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697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9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762000" y="2159000"/>
            <a:ext cx="24563586" cy="1788121"/>
          </a:xfrm>
          <a:prstGeom prst="rect">
            <a:avLst/>
          </a:prstGeom>
        </p:spPr>
        <p:txBody>
          <a:bodyPr/>
          <a:lstStyle>
            <a:lvl1pPr>
              <a:defRPr sz="93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dirty="0">
                <a:solidFill>
                  <a:srgbClr val="222222"/>
                </a:solidFill>
              </a:rPr>
              <a:t>Residual income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xfrm>
            <a:off x="762000" y="3848100"/>
            <a:ext cx="22860000" cy="8585200"/>
          </a:xfrm>
          <a:prstGeom prst="rect">
            <a:avLst/>
          </a:prstGeom>
        </p:spPr>
        <p:txBody>
          <a:bodyPr/>
          <a:lstStyle/>
          <a:p>
            <a:pPr>
              <a:defRPr sz="6900">
                <a:solidFill>
                  <a:srgbClr val="FFFFFF"/>
                </a:solidFill>
              </a:defRPr>
            </a:pPr>
            <a:r>
              <a:rPr dirty="0"/>
              <a:t>Personal residual on your store: 1-10%</a:t>
            </a:r>
          </a:p>
          <a:p>
            <a:pPr>
              <a:defRPr sz="6900">
                <a:solidFill>
                  <a:srgbClr val="FFFFFF"/>
                </a:solidFill>
              </a:defRPr>
            </a:pPr>
            <a:r>
              <a:rPr dirty="0"/>
              <a:t>     </a:t>
            </a:r>
            <a:r>
              <a:rPr b="1" dirty="0"/>
              <a:t>1-29pts </a:t>
            </a:r>
            <a:r>
              <a:rPr b="1" dirty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1%</a:t>
            </a:r>
            <a:r>
              <a:rPr b="1" dirty="0"/>
              <a:t>   30-39pts </a:t>
            </a:r>
            <a:r>
              <a:rPr b="1" dirty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3% </a:t>
            </a:r>
            <a:r>
              <a:rPr b="1" dirty="0"/>
              <a:t>  </a:t>
            </a:r>
          </a:p>
          <a:p>
            <a:pPr>
              <a:defRPr sz="6900">
                <a:solidFill>
                  <a:srgbClr val="FFFFFF"/>
                </a:solidFill>
              </a:defRPr>
            </a:pPr>
            <a:r>
              <a:rPr b="1" dirty="0"/>
              <a:t>     40-59pts </a:t>
            </a:r>
            <a:r>
              <a:rPr b="1" dirty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5%</a:t>
            </a:r>
            <a:r>
              <a:rPr b="1" dirty="0"/>
              <a:t>   60+pts </a:t>
            </a:r>
            <a:r>
              <a:rPr b="1" dirty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10%</a:t>
            </a:r>
          </a:p>
          <a:p>
            <a:pPr>
              <a:defRPr sz="6900">
                <a:solidFill>
                  <a:srgbClr val="FFFFFF"/>
                </a:solidFill>
              </a:defRPr>
            </a:pPr>
            <a:r>
              <a:rPr dirty="0"/>
              <a:t>Overriding residual on your teams stores</a:t>
            </a:r>
          </a:p>
          <a:p>
            <a:pPr>
              <a:defRPr sz="6900">
                <a:solidFill>
                  <a:srgbClr val="FFFFFF"/>
                </a:solidFill>
              </a:defRPr>
            </a:pPr>
            <a:r>
              <a:rPr b="1" dirty="0"/>
              <a:t> </a:t>
            </a:r>
            <a:r>
              <a:rPr b="1" dirty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 ¼% - 8% </a:t>
            </a:r>
            <a:r>
              <a:rPr b="1" dirty="0"/>
              <a:t>through first 7 levels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68088E4-7686-4C0A-A2F8-487C021C1D9A}"/>
              </a:ext>
            </a:extLst>
          </p:cNvPr>
          <p:cNvSpPr txBox="1"/>
          <p:nvPr/>
        </p:nvSpPr>
        <p:spPr>
          <a:xfrm>
            <a:off x="7841150" y="-340388"/>
            <a:ext cx="17484436" cy="17697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8000" u="sng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ACNCOMPASS.COM</a:t>
            </a:r>
            <a:endParaRPr kumimoji="0" lang="en-US" sz="8000" b="0" i="0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863600" y="1662546"/>
            <a:ext cx="12812713" cy="21982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6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222222"/>
                </a:solidFill>
              </a:rPr>
              <a:t>CUSTOMER QUALIFIED - CQ</a:t>
            </a:r>
            <a:endParaRPr dirty="0">
              <a:solidFill>
                <a:srgbClr val="222222"/>
              </a:solidFill>
            </a:endParaRPr>
          </a:p>
        </p:txBody>
      </p:sp>
      <p:sp>
        <p:nvSpPr>
          <p:cNvPr id="196" name="Shape 196"/>
          <p:cNvSpPr>
            <a:spLocks noGrp="1"/>
          </p:cNvSpPr>
          <p:nvPr>
            <p:ph type="body" sz="half" idx="1"/>
          </p:nvPr>
        </p:nvSpPr>
        <p:spPr>
          <a:xfrm>
            <a:off x="761999" y="3860800"/>
            <a:ext cx="12666617" cy="8585200"/>
          </a:xfrm>
          <a:prstGeom prst="rect">
            <a:avLst/>
          </a:prstGeom>
        </p:spPr>
        <p:txBody>
          <a:bodyPr/>
          <a:lstStyle/>
          <a:p>
            <a:pPr marL="615950" indent="-615950" defTabSz="800735">
              <a:spcBef>
                <a:spcPts val="3700"/>
              </a:spcBef>
              <a:defRPr sz="6596">
                <a:solidFill>
                  <a:srgbClr val="FFFFFF"/>
                </a:solidFill>
              </a:defRPr>
            </a:pPr>
            <a:endParaRPr lang="en-US" dirty="0"/>
          </a:p>
          <a:p>
            <a:pPr marL="615950" indent="-615950" defTabSz="800735">
              <a:spcBef>
                <a:spcPts val="3700"/>
              </a:spcBef>
              <a:defRPr sz="6596">
                <a:solidFill>
                  <a:srgbClr val="FFFFFF"/>
                </a:solidFill>
              </a:defRPr>
            </a:pPr>
            <a:r>
              <a:rPr lang="en-US" dirty="0"/>
              <a:t>7 Points</a:t>
            </a:r>
            <a:endParaRPr dirty="0">
              <a:latin typeface="Avenir Next Demi Bold"/>
              <a:ea typeface="Avenir Next Demi Bold"/>
              <a:cs typeface="Avenir Next Demi Bold"/>
              <a:sym typeface="Avenir Next Demi Bold"/>
            </a:endParaRPr>
          </a:p>
          <a:p>
            <a:pPr marL="615950" indent="-615950" defTabSz="800735">
              <a:spcBef>
                <a:spcPts val="3700"/>
              </a:spcBef>
              <a:defRPr sz="6596">
                <a:solidFill>
                  <a:srgbClr val="FFFFFF"/>
                </a:solidFill>
              </a:defRPr>
            </a:pPr>
            <a:r>
              <a:rPr lang="en-US" dirty="0"/>
              <a:t>3 </a:t>
            </a:r>
            <a:r>
              <a:rPr dirty="0" smtClean="0"/>
              <a:t>services</a:t>
            </a:r>
            <a:endParaRPr lang="en-US" dirty="0" smtClean="0"/>
          </a:p>
          <a:p>
            <a:pPr marL="615950" indent="-615950" defTabSz="800735">
              <a:spcBef>
                <a:spcPts val="3700"/>
              </a:spcBef>
              <a:defRPr sz="6596">
                <a:solidFill>
                  <a:srgbClr val="FFFFFF"/>
                </a:solidFill>
              </a:defRPr>
            </a:pPr>
            <a:r>
              <a:rPr lang="en-US" dirty="0" smtClean="0"/>
              <a:t>$100 CAB to New IBO!!!!!</a:t>
            </a:r>
            <a:endParaRPr lang="en-US" dirty="0"/>
          </a:p>
          <a:p>
            <a:pPr marL="0" indent="0" defTabSz="800735">
              <a:spcBef>
                <a:spcPts val="3700"/>
              </a:spcBef>
              <a:buNone/>
              <a:defRPr sz="6596">
                <a:solidFill>
                  <a:srgbClr val="FFFFFF"/>
                </a:solidFill>
              </a:defRPr>
            </a:pPr>
            <a:endParaRPr dirty="0"/>
          </a:p>
        </p:txBody>
      </p:sp>
      <p:graphicFrame>
        <p:nvGraphicFramePr>
          <p:cNvPr id="4" name="Picture Placeholder 3"/>
          <p:cNvGraphicFramePr>
            <a:graphicFrameLocks noGrp="1"/>
          </p:cNvGraphicFramePr>
          <p:nvPr>
            <p:ph type="pic" sz="half" idx="14"/>
            <p:extLst>
              <p:ext uri="{D42A27DB-BD31-4B8C-83A1-F6EECF244321}">
                <p14:modId xmlns:p14="http://schemas.microsoft.com/office/powerpoint/2010/main" val="543626716"/>
              </p:ext>
            </p:extLst>
          </p:nvPr>
        </p:nvGraphicFramePr>
        <p:xfrm>
          <a:off x="14373225" y="2828924"/>
          <a:ext cx="7829550" cy="8772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xfrm>
            <a:off x="863600" y="1754910"/>
            <a:ext cx="12812713" cy="21058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6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dirty="0">
                <a:solidFill>
                  <a:srgbClr val="222222"/>
                </a:solidFill>
              </a:rPr>
              <a:t>Executive Team leader (ETL)</a:t>
            </a:r>
          </a:p>
        </p:txBody>
      </p:sp>
      <p:sp>
        <p:nvSpPr>
          <p:cNvPr id="203" name="Shape 203"/>
          <p:cNvSpPr>
            <a:spLocks noGrp="1"/>
          </p:cNvSpPr>
          <p:nvPr>
            <p:ph type="body" sz="half" idx="1"/>
          </p:nvPr>
        </p:nvSpPr>
        <p:spPr>
          <a:xfrm>
            <a:off x="762000" y="3860800"/>
            <a:ext cx="10332673" cy="8585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84200" indent="-584200" defTabSz="759459">
              <a:spcBef>
                <a:spcPts val="3500"/>
              </a:spcBef>
              <a:defRPr sz="7912">
                <a:solidFill>
                  <a:srgbClr val="FFFFFF"/>
                </a:solidFill>
              </a:defRPr>
            </a:pPr>
            <a:r>
              <a:rPr lang="en-US" sz="6000" dirty="0" smtClean="0"/>
              <a:t>CQ CAB </a:t>
            </a:r>
            <a:r>
              <a:rPr lang="en-US" sz="6000" dirty="0"/>
              <a:t>Bonus</a:t>
            </a:r>
            <a:r>
              <a:rPr sz="6000" dirty="0"/>
              <a:t>= </a:t>
            </a:r>
            <a:r>
              <a:rPr sz="6000" dirty="0" smtClean="0"/>
              <a:t>$</a:t>
            </a:r>
            <a:r>
              <a:rPr lang="en-US" sz="6000" dirty="0" smtClean="0"/>
              <a:t>80</a:t>
            </a:r>
          </a:p>
          <a:p>
            <a:pPr marL="584200" indent="-584200" defTabSz="759459">
              <a:spcBef>
                <a:spcPts val="3500"/>
              </a:spcBef>
              <a:defRPr sz="7912">
                <a:solidFill>
                  <a:srgbClr val="FFFFFF"/>
                </a:solidFill>
              </a:defRPr>
            </a:pPr>
            <a:endParaRPr lang="en-US" sz="6000" dirty="0"/>
          </a:p>
          <a:p>
            <a:pPr marL="584200" indent="-584200" defTabSz="759459">
              <a:spcBef>
                <a:spcPts val="3500"/>
              </a:spcBef>
              <a:defRPr sz="7912">
                <a:solidFill>
                  <a:srgbClr val="FFFFFF"/>
                </a:solidFill>
              </a:defRPr>
            </a:pPr>
            <a:r>
              <a:rPr lang="en-US" sz="6000" dirty="0" smtClean="0"/>
              <a:t>3 Teams 10 CQ Total</a:t>
            </a:r>
            <a:endParaRPr lang="en-US" sz="6000" dirty="0"/>
          </a:p>
          <a:p>
            <a:pPr marL="0" indent="0" defTabSz="759459">
              <a:spcBef>
                <a:spcPts val="3500"/>
              </a:spcBef>
              <a:buNone/>
              <a:defRPr sz="7912">
                <a:solidFill>
                  <a:srgbClr val="FFFFFF"/>
                </a:solidFill>
              </a:defRPr>
            </a:pPr>
            <a:r>
              <a:rPr lang="en-US" sz="6000" dirty="0" smtClean="0"/>
              <a:t>					or</a:t>
            </a:r>
            <a:endParaRPr sz="6000" dirty="0"/>
          </a:p>
          <a:p>
            <a:pPr marL="584200" indent="-584200" defTabSz="759459">
              <a:spcBef>
                <a:spcPts val="3500"/>
              </a:spcBef>
              <a:defRPr sz="7912">
                <a:solidFill>
                  <a:srgbClr val="FFFFFF"/>
                </a:solidFill>
              </a:defRPr>
            </a:pPr>
            <a:r>
              <a:rPr sz="6000" dirty="0"/>
              <a:t>*</a:t>
            </a:r>
            <a:r>
              <a:rPr lang="en-US" sz="6000" dirty="0"/>
              <a:t>60</a:t>
            </a:r>
            <a:r>
              <a:rPr sz="6000" dirty="0"/>
              <a:t> Customer </a:t>
            </a:r>
            <a:r>
              <a:rPr sz="6000" dirty="0" smtClean="0"/>
              <a:t>Points</a:t>
            </a:r>
            <a:endParaRPr lang="en-US" sz="6000" dirty="0" smtClean="0"/>
          </a:p>
          <a:p>
            <a:pPr marL="0" indent="0" defTabSz="759459">
              <a:spcBef>
                <a:spcPts val="3500"/>
              </a:spcBef>
              <a:buNone/>
              <a:defRPr sz="5428">
                <a:solidFill>
                  <a:srgbClr val="FFFFFF"/>
                </a:solidFill>
              </a:defRPr>
            </a:pPr>
            <a:endParaRPr sz="3600" dirty="0"/>
          </a:p>
          <a:p>
            <a:pPr marL="0" indent="0" defTabSz="759459">
              <a:spcBef>
                <a:spcPts val="3500"/>
              </a:spcBef>
              <a:buNone/>
              <a:defRPr sz="3220">
                <a:solidFill>
                  <a:srgbClr val="FFFFFF"/>
                </a:solidFill>
              </a:defRPr>
            </a:pPr>
            <a:r>
              <a:rPr lang="en-US" sz="3600" dirty="0" smtClean="0"/>
              <a:t> </a:t>
            </a:r>
            <a:r>
              <a:rPr sz="3600" dirty="0" smtClean="0"/>
              <a:t>*</a:t>
            </a:r>
            <a:r>
              <a:rPr lang="en-US" sz="3600" dirty="0" smtClean="0"/>
              <a:t>CQ</a:t>
            </a:r>
            <a:r>
              <a:rPr sz="3600" dirty="0" smtClean="0"/>
              <a:t> </a:t>
            </a:r>
            <a:r>
              <a:rPr sz="3600" dirty="0"/>
              <a:t>must happen within </a:t>
            </a:r>
            <a:r>
              <a:rPr lang="en-US" sz="3600" dirty="0"/>
              <a:t>3</a:t>
            </a:r>
            <a:r>
              <a:rPr sz="3600" dirty="0"/>
              <a:t>0 days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6437295"/>
              </p:ext>
            </p:extLst>
          </p:nvPr>
        </p:nvGraphicFramePr>
        <p:xfrm>
          <a:off x="9544050" y="1754910"/>
          <a:ext cx="14573249" cy="10960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0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863600" y="1616364"/>
            <a:ext cx="14514945" cy="22444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6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222222"/>
                </a:solidFill>
              </a:rPr>
              <a:t>REGIONAL DIRECTOR</a:t>
            </a:r>
            <a:r>
              <a:rPr dirty="0" smtClean="0">
                <a:solidFill>
                  <a:srgbClr val="222222"/>
                </a:solidFill>
              </a:rPr>
              <a:t> (</a:t>
            </a:r>
            <a:r>
              <a:rPr lang="en-US" dirty="0" smtClean="0">
                <a:solidFill>
                  <a:srgbClr val="222222"/>
                </a:solidFill>
              </a:rPr>
              <a:t>RD</a:t>
            </a:r>
            <a:r>
              <a:rPr dirty="0" smtClean="0">
                <a:solidFill>
                  <a:srgbClr val="222222"/>
                </a:solidFill>
              </a:rPr>
              <a:t>)</a:t>
            </a:r>
            <a:endParaRPr dirty="0">
              <a:solidFill>
                <a:srgbClr val="222222"/>
              </a:solidFill>
            </a:endParaRPr>
          </a:p>
        </p:txBody>
      </p:sp>
      <p:sp>
        <p:nvSpPr>
          <p:cNvPr id="207" name="Shape 207"/>
          <p:cNvSpPr>
            <a:spLocks noGrp="1"/>
          </p:cNvSpPr>
          <p:nvPr>
            <p:ph type="body" sz="half" idx="1"/>
          </p:nvPr>
        </p:nvSpPr>
        <p:spPr>
          <a:xfrm>
            <a:off x="762000" y="3860800"/>
            <a:ext cx="11811000" cy="909755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444500" indent="-444500" defTabSz="577850">
              <a:spcBef>
                <a:spcPts val="2700"/>
              </a:spcBef>
              <a:defRPr sz="6020">
                <a:solidFill>
                  <a:srgbClr val="FFFFFF"/>
                </a:solidFill>
              </a:defRPr>
            </a:pPr>
            <a:r>
              <a:rPr lang="en-US" dirty="0" smtClean="0"/>
              <a:t>CQ CAB Bonus</a:t>
            </a:r>
            <a:r>
              <a:rPr dirty="0" smtClean="0"/>
              <a:t>= $</a:t>
            </a:r>
            <a:r>
              <a:rPr lang="en-US" dirty="0" smtClean="0"/>
              <a:t>200 - $280</a:t>
            </a:r>
          </a:p>
          <a:p>
            <a:pPr marL="444500" indent="-444500" defTabSz="577850">
              <a:spcBef>
                <a:spcPts val="2700"/>
              </a:spcBef>
              <a:defRPr sz="6020">
                <a:solidFill>
                  <a:srgbClr val="FFFFFF"/>
                </a:solidFill>
              </a:defRPr>
            </a:pPr>
            <a:endParaRPr dirty="0"/>
          </a:p>
          <a:p>
            <a:pPr marL="444500" indent="-444500" defTabSz="577850">
              <a:spcBef>
                <a:spcPts val="2700"/>
              </a:spcBef>
              <a:defRPr sz="6020">
                <a:solidFill>
                  <a:srgbClr val="FFFFFF"/>
                </a:solidFill>
              </a:defRPr>
            </a:pPr>
            <a:r>
              <a:rPr dirty="0"/>
              <a:t>*600 Customer Points </a:t>
            </a:r>
            <a:endParaRPr lang="en-US" dirty="0" smtClean="0"/>
          </a:p>
          <a:p>
            <a:pPr marL="0" indent="0" defTabSz="577850">
              <a:spcBef>
                <a:spcPts val="2700"/>
              </a:spcBef>
              <a:buNone/>
              <a:defRPr sz="6020">
                <a:solidFill>
                  <a:srgbClr val="FFFFFF"/>
                </a:solidFill>
              </a:defRPr>
            </a:pPr>
            <a:r>
              <a:rPr lang="en-US" dirty="0" smtClean="0"/>
              <a:t>   </a:t>
            </a:r>
            <a:r>
              <a:rPr dirty="0" smtClean="0"/>
              <a:t>in </a:t>
            </a:r>
            <a:r>
              <a:rPr dirty="0"/>
              <a:t>Your Team MAX 200 </a:t>
            </a:r>
            <a:endParaRPr lang="en-US" dirty="0" smtClean="0"/>
          </a:p>
          <a:p>
            <a:pPr marL="0" indent="0" defTabSz="577850">
              <a:spcBef>
                <a:spcPts val="2700"/>
              </a:spcBef>
              <a:buNone/>
              <a:defRPr sz="6020">
                <a:solidFill>
                  <a:srgbClr val="FFFFFF"/>
                </a:solidFill>
              </a:defRPr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dirty="0" smtClean="0"/>
              <a:t>points </a:t>
            </a:r>
            <a:r>
              <a:rPr dirty="0"/>
              <a:t>per team</a:t>
            </a:r>
          </a:p>
          <a:p>
            <a:pPr marL="444500" indent="-444500" defTabSz="577850">
              <a:spcBef>
                <a:spcPts val="2700"/>
              </a:spcBef>
              <a:defRPr sz="2450">
                <a:solidFill>
                  <a:srgbClr val="FFFFFF"/>
                </a:solidFill>
              </a:defRPr>
            </a:pPr>
            <a:endParaRPr dirty="0"/>
          </a:p>
          <a:p>
            <a:pPr marL="444500" indent="-444500" defTabSz="577850">
              <a:spcBef>
                <a:spcPts val="2700"/>
              </a:spcBef>
              <a:defRPr sz="2450">
                <a:solidFill>
                  <a:srgbClr val="FFFFFF"/>
                </a:solidFill>
              </a:defRPr>
            </a:pPr>
            <a:endParaRPr dirty="0"/>
          </a:p>
          <a:p>
            <a:pPr marL="444500" indent="-444500" defTabSz="577850">
              <a:spcBef>
                <a:spcPts val="2700"/>
              </a:spcBef>
              <a:defRPr sz="2450">
                <a:solidFill>
                  <a:srgbClr val="FFFFFF"/>
                </a:solidFill>
              </a:defRPr>
            </a:pPr>
            <a:endParaRPr dirty="0"/>
          </a:p>
          <a:p>
            <a:pPr marL="444500" indent="-444500" defTabSz="577850">
              <a:spcBef>
                <a:spcPts val="2700"/>
              </a:spcBef>
              <a:defRPr sz="2450">
                <a:solidFill>
                  <a:srgbClr val="FFFFFF"/>
                </a:solidFill>
              </a:defRPr>
            </a:pPr>
            <a:endParaRPr dirty="0"/>
          </a:p>
          <a:p>
            <a:pPr marL="0" indent="0" defTabSz="577850">
              <a:spcBef>
                <a:spcPts val="2700"/>
              </a:spcBef>
              <a:buNone/>
              <a:defRPr sz="2450">
                <a:solidFill>
                  <a:srgbClr val="FFFFFF"/>
                </a:solidFill>
              </a:defRPr>
            </a:pPr>
            <a:endParaRPr lang="en-US" dirty="0"/>
          </a:p>
          <a:p>
            <a:pPr marL="444500" indent="-444500" defTabSz="577850">
              <a:spcBef>
                <a:spcPts val="2700"/>
              </a:spcBef>
              <a:defRPr sz="2450">
                <a:solidFill>
                  <a:srgbClr val="FFFFFF"/>
                </a:solidFill>
              </a:defRPr>
            </a:pPr>
            <a:r>
              <a:rPr sz="3200" dirty="0"/>
              <a:t>*</a:t>
            </a:r>
            <a:r>
              <a:rPr sz="3200" dirty="0" smtClean="0"/>
              <a:t>*</a:t>
            </a:r>
            <a:r>
              <a:rPr lang="en-US" sz="3200" dirty="0" smtClean="0"/>
              <a:t>CQ</a:t>
            </a:r>
            <a:r>
              <a:rPr sz="3200" dirty="0" smtClean="0"/>
              <a:t> </a:t>
            </a:r>
            <a:r>
              <a:rPr sz="3200" dirty="0"/>
              <a:t>must happen within </a:t>
            </a:r>
            <a:r>
              <a:rPr lang="en-US" sz="3200" dirty="0"/>
              <a:t>3</a:t>
            </a:r>
            <a:r>
              <a:rPr sz="3200" dirty="0"/>
              <a:t>0 days</a:t>
            </a:r>
            <a:endParaRPr lang="en-US" sz="3200" dirty="0"/>
          </a:p>
          <a:p>
            <a:pPr marL="444500" indent="-444500" defTabSz="577850">
              <a:spcBef>
                <a:spcPts val="2700"/>
              </a:spcBef>
              <a:defRPr sz="245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4904965" y="4572093"/>
            <a:ext cx="6836112" cy="14619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/>
            <a:endParaRPr lang="en-US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838787"/>
              </a:solidFill>
              <a:effectLst/>
              <a:uFillTx/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136889554"/>
              </p:ext>
            </p:extLst>
          </p:nvPr>
        </p:nvGraphicFramePr>
        <p:xfrm>
          <a:off x="10067031" y="2091040"/>
          <a:ext cx="14573249" cy="10960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90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xfrm>
            <a:off x="863599" y="2159000"/>
            <a:ext cx="15569475" cy="15769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6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dirty="0">
                <a:solidFill>
                  <a:srgbClr val="222222"/>
                </a:solidFill>
              </a:rPr>
              <a:t>Regional Vice President (RVP)</a:t>
            </a:r>
          </a:p>
        </p:txBody>
      </p:sp>
      <p:sp>
        <p:nvSpPr>
          <p:cNvPr id="211" name="Shape 211"/>
          <p:cNvSpPr>
            <a:spLocks noGrp="1"/>
          </p:cNvSpPr>
          <p:nvPr>
            <p:ph type="body" sz="half" idx="1"/>
          </p:nvPr>
        </p:nvSpPr>
        <p:spPr>
          <a:xfrm>
            <a:off x="762000" y="3735977"/>
            <a:ext cx="11811000" cy="871002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622300" indent="-622300" defTabSz="808990">
              <a:spcBef>
                <a:spcPts val="3800"/>
              </a:spcBef>
              <a:defRPr sz="6958">
                <a:solidFill>
                  <a:srgbClr val="FFFFFF"/>
                </a:solidFill>
              </a:defRPr>
            </a:pPr>
            <a:r>
              <a:rPr lang="en-US" dirty="0" smtClean="0"/>
              <a:t>CQ</a:t>
            </a:r>
            <a:r>
              <a:rPr dirty="0" smtClean="0"/>
              <a:t> </a:t>
            </a:r>
            <a:r>
              <a:rPr lang="en-US" dirty="0" smtClean="0"/>
              <a:t>CAB Bonus </a:t>
            </a:r>
            <a:r>
              <a:rPr dirty="0" smtClean="0"/>
              <a:t>=</a:t>
            </a:r>
            <a:r>
              <a:rPr lang="en-US" dirty="0" smtClean="0"/>
              <a:t> </a:t>
            </a:r>
            <a:r>
              <a:rPr dirty="0" smtClean="0"/>
              <a:t>$</a:t>
            </a:r>
            <a:r>
              <a:rPr lang="en-US" dirty="0" smtClean="0"/>
              <a:t>350</a:t>
            </a:r>
            <a:endParaRPr lang="en-US" dirty="0"/>
          </a:p>
          <a:p>
            <a:pPr marL="622300" indent="-622300" defTabSz="808990">
              <a:spcBef>
                <a:spcPts val="3800"/>
              </a:spcBef>
              <a:defRPr sz="6958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dirty="0" smtClean="0"/>
              <a:t> </a:t>
            </a:r>
            <a:r>
              <a:rPr dirty="0"/>
              <a:t>Residual </a:t>
            </a:r>
            <a:r>
              <a:rPr dirty="0" smtClean="0"/>
              <a:t>Below </a:t>
            </a:r>
            <a:r>
              <a:rPr dirty="0"/>
              <a:t>7th  </a:t>
            </a:r>
            <a:r>
              <a:rPr dirty="0" smtClean="0"/>
              <a:t>Level</a:t>
            </a:r>
            <a:endParaRPr lang="en-US" dirty="0" smtClean="0"/>
          </a:p>
          <a:p>
            <a:pPr marL="0" indent="0" defTabSz="808990">
              <a:spcBef>
                <a:spcPts val="3800"/>
              </a:spcBef>
              <a:buNone/>
              <a:defRPr sz="6958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dirty="0" smtClean="0"/>
              <a:t>	RVP                      1½ %</a:t>
            </a:r>
          </a:p>
          <a:p>
            <a:pPr marL="0" indent="0" defTabSz="808990">
              <a:spcBef>
                <a:spcPts val="3800"/>
              </a:spcBef>
              <a:buNone/>
              <a:defRPr sz="6958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dirty="0"/>
              <a:t>	</a:t>
            </a:r>
            <a:r>
              <a:rPr lang="en-US" dirty="0" smtClean="0"/>
              <a:t>RVP Gold            2½ %</a:t>
            </a:r>
          </a:p>
          <a:p>
            <a:pPr marL="0" indent="0" defTabSz="808990">
              <a:spcBef>
                <a:spcPts val="3800"/>
              </a:spcBef>
              <a:buNone/>
              <a:defRPr sz="6958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dirty="0"/>
              <a:t> </a:t>
            </a:r>
            <a:r>
              <a:rPr lang="en-US" dirty="0" smtClean="0"/>
              <a:t>    RVP  Platinum    3 % </a:t>
            </a:r>
            <a:endParaRPr lang="en-US" dirty="0"/>
          </a:p>
          <a:p>
            <a:pPr marL="622300" indent="-622300" defTabSz="808990">
              <a:spcBef>
                <a:spcPts val="3800"/>
              </a:spcBef>
              <a:defRPr sz="6958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dirty="0"/>
              <a:t>Minimum </a:t>
            </a:r>
            <a:r>
              <a:rPr lang="en-US" dirty="0" smtClean="0"/>
              <a:t>3000 customer </a:t>
            </a:r>
            <a:r>
              <a:rPr lang="en-US" dirty="0" err="1" smtClean="0"/>
              <a:t>pts</a:t>
            </a:r>
            <a:endParaRPr dirty="0"/>
          </a:p>
          <a:p>
            <a:pPr marL="622300" indent="-622300" defTabSz="808990">
              <a:spcBef>
                <a:spcPts val="3800"/>
              </a:spcBef>
              <a:defRPr sz="3430">
                <a:solidFill>
                  <a:srgbClr val="FFFFFF"/>
                </a:solidFill>
              </a:defRPr>
            </a:pPr>
            <a:endParaRPr dirty="0"/>
          </a:p>
          <a:p>
            <a:pPr marL="622300" indent="-622300" defTabSz="808990">
              <a:spcBef>
                <a:spcPts val="3800"/>
              </a:spcBef>
              <a:defRPr sz="3430">
                <a:solidFill>
                  <a:srgbClr val="FFFFFF"/>
                </a:solidFill>
              </a:defRPr>
            </a:pPr>
            <a:endParaRPr dirty="0"/>
          </a:p>
          <a:p>
            <a:pPr marL="622300" indent="-622300" defTabSz="808990">
              <a:spcBef>
                <a:spcPts val="3800"/>
              </a:spcBef>
              <a:defRPr sz="3430">
                <a:solidFill>
                  <a:srgbClr val="FFFFFF"/>
                </a:solidFill>
              </a:defRPr>
            </a:pPr>
            <a:r>
              <a:rPr lang="en-US" dirty="0"/>
              <a:t>*</a:t>
            </a:r>
            <a:r>
              <a:rPr lang="en-US" dirty="0" smtClean="0"/>
              <a:t>*CQ </a:t>
            </a:r>
            <a:r>
              <a:rPr lang="en-US" dirty="0"/>
              <a:t>must happen within 30 </a:t>
            </a:r>
            <a:r>
              <a:rPr lang="en-US" dirty="0" smtClean="0"/>
              <a:t>days</a:t>
            </a:r>
            <a:endParaRPr lang="en-US" dirty="0"/>
          </a:p>
        </p:txBody>
      </p:sp>
      <p:sp>
        <p:nvSpPr>
          <p:cNvPr id="213" name="Shape 213"/>
          <p:cNvSpPr/>
          <p:nvPr/>
        </p:nvSpPr>
        <p:spPr>
          <a:xfrm>
            <a:off x="11195314" y="11139626"/>
            <a:ext cx="1281271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4800" indent="-304800" algn="ctr" defTabSz="457200">
              <a:spcBef>
                <a:spcPts val="0"/>
              </a:spcBef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 dirty="0"/>
          </a:p>
        </p:txBody>
      </p:sp>
      <p:grpSp>
        <p:nvGrpSpPr>
          <p:cNvPr id="13" name="Group 12"/>
          <p:cNvGrpSpPr/>
          <p:nvPr/>
        </p:nvGrpSpPr>
        <p:grpSpPr>
          <a:xfrm>
            <a:off x="14824177" y="2801089"/>
            <a:ext cx="4567874" cy="2727585"/>
            <a:chOff x="5454547" y="1009665"/>
            <a:chExt cx="3669746" cy="1894561"/>
          </a:xfrm>
          <a:scene3d>
            <a:camera prst="orthographicFront"/>
            <a:lightRig rig="chilly" dir="t"/>
          </a:scene3d>
        </p:grpSpPr>
        <p:sp>
          <p:nvSpPr>
            <p:cNvPr id="14" name="Rectangle 13"/>
            <p:cNvSpPr/>
            <p:nvPr/>
          </p:nvSpPr>
          <p:spPr>
            <a:xfrm>
              <a:off x="5454547" y="1009665"/>
              <a:ext cx="3429523" cy="1894561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5400" dirty="0" smtClean="0">
                  <a:latin typeface="Arial Black"/>
                  <a:cs typeface="Arial Black"/>
                </a:rPr>
                <a:t>    </a:t>
              </a:r>
              <a:r>
                <a:rPr lang="en-US" sz="8000" dirty="0" smtClean="0">
                  <a:solidFill>
                    <a:srgbClr val="EDEEEE"/>
                  </a:solidFill>
                  <a:latin typeface="Arial Black"/>
                  <a:cs typeface="Arial Black"/>
                </a:rPr>
                <a:t>RVP    </a:t>
              </a:r>
            </a:p>
            <a:p>
              <a:r>
                <a:rPr lang="en-US" sz="4000" dirty="0" smtClean="0">
                  <a:solidFill>
                    <a:srgbClr val="EDEEEE"/>
                  </a:solidFill>
                  <a:latin typeface="Arial Black"/>
                  <a:cs typeface="Arial Black"/>
                </a:rPr>
                <a:t>       60 </a:t>
              </a:r>
              <a:r>
                <a:rPr lang="en-US" sz="4000" dirty="0" err="1" smtClean="0">
                  <a:solidFill>
                    <a:srgbClr val="EDEEEE"/>
                  </a:solidFill>
                  <a:latin typeface="Arial Black"/>
                  <a:cs typeface="Arial Black"/>
                </a:rPr>
                <a:t>pts</a:t>
              </a:r>
              <a:endParaRPr lang="en-US" sz="4000" dirty="0" smtClean="0">
                <a:solidFill>
                  <a:srgbClr val="EDEEE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61342" y="1009665"/>
              <a:ext cx="3162951" cy="18945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 smtClean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solidFill>
                  <a:srgbClr val="EDEEE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247782" y="6755004"/>
            <a:ext cx="2917099" cy="1641565"/>
            <a:chOff x="5961342" y="1009665"/>
            <a:chExt cx="3429523" cy="1894561"/>
          </a:xfrm>
          <a:scene3d>
            <a:camera prst="orthographicFront"/>
            <a:lightRig rig="chilly" dir="t"/>
          </a:scene3d>
        </p:grpSpPr>
        <p:sp>
          <p:nvSpPr>
            <p:cNvPr id="17" name="Rectangle 16"/>
            <p:cNvSpPr/>
            <p:nvPr/>
          </p:nvSpPr>
          <p:spPr>
            <a:xfrm>
              <a:off x="5961342" y="1009665"/>
              <a:ext cx="3429523" cy="1894561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5400" dirty="0" smtClean="0">
                  <a:solidFill>
                    <a:srgbClr val="EDEEEE"/>
                  </a:solidFill>
                </a:rPr>
                <a:t>     </a:t>
              </a:r>
              <a:r>
                <a:rPr lang="en-US" sz="7200" dirty="0" smtClean="0">
                  <a:solidFill>
                    <a:srgbClr val="EDEEEE"/>
                  </a:solidFill>
                </a:rPr>
                <a:t> </a:t>
              </a:r>
              <a:r>
                <a:rPr lang="en-US" sz="7200" dirty="0" smtClean="0">
                  <a:solidFill>
                    <a:srgbClr val="EDEEEE"/>
                  </a:solidFill>
                  <a:latin typeface="Arial Black"/>
                  <a:cs typeface="Arial Black"/>
                </a:rPr>
                <a:t>RD</a:t>
              </a:r>
              <a:endParaRPr lang="en-US" sz="7200" dirty="0">
                <a:solidFill>
                  <a:srgbClr val="EDEEE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61342" y="1009665"/>
              <a:ext cx="3162951" cy="18945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 smtClean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solidFill>
                  <a:srgbClr val="EDEEE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908651" y="6755004"/>
            <a:ext cx="2917099" cy="1641565"/>
            <a:chOff x="5961342" y="1009665"/>
            <a:chExt cx="3429523" cy="1894561"/>
          </a:xfrm>
          <a:scene3d>
            <a:camera prst="orthographicFront"/>
            <a:lightRig rig="chilly" dir="t"/>
          </a:scene3d>
        </p:grpSpPr>
        <p:sp>
          <p:nvSpPr>
            <p:cNvPr id="20" name="Rectangle 19"/>
            <p:cNvSpPr/>
            <p:nvPr/>
          </p:nvSpPr>
          <p:spPr>
            <a:xfrm>
              <a:off x="5961342" y="1009665"/>
              <a:ext cx="3429523" cy="1894561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7200" dirty="0" smtClean="0">
                  <a:solidFill>
                    <a:srgbClr val="EDEEEE"/>
                  </a:solidFill>
                  <a:latin typeface="Arial Black"/>
                  <a:cs typeface="Arial Black"/>
                </a:rPr>
                <a:t>  RD</a:t>
              </a:r>
              <a:endParaRPr lang="en-US" sz="7200" dirty="0">
                <a:solidFill>
                  <a:srgbClr val="EDEEE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61342" y="1009665"/>
              <a:ext cx="3162951" cy="18945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 smtClean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solidFill>
                  <a:srgbClr val="EDEEEE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384413" y="6755004"/>
            <a:ext cx="2917099" cy="1641565"/>
            <a:chOff x="5961342" y="1009665"/>
            <a:chExt cx="3429523" cy="1894561"/>
          </a:xfrm>
          <a:scene3d>
            <a:camera prst="orthographicFront"/>
            <a:lightRig rig="chilly" dir="t"/>
          </a:scene3d>
        </p:grpSpPr>
        <p:sp>
          <p:nvSpPr>
            <p:cNvPr id="23" name="Rectangle 22"/>
            <p:cNvSpPr/>
            <p:nvPr/>
          </p:nvSpPr>
          <p:spPr>
            <a:xfrm>
              <a:off x="5961342" y="1009665"/>
              <a:ext cx="3429523" cy="1894561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7200" dirty="0" smtClean="0">
                  <a:solidFill>
                    <a:srgbClr val="EDEEEE"/>
                  </a:solidFill>
                  <a:latin typeface="Arial Black"/>
                  <a:cs typeface="Arial Black"/>
                </a:rPr>
                <a:t>  RD</a:t>
              </a:r>
              <a:endParaRPr lang="en-US" sz="7200" dirty="0">
                <a:solidFill>
                  <a:srgbClr val="EDEEE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61342" y="1009665"/>
              <a:ext cx="3162951" cy="18945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 smtClean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solidFill>
                  <a:srgbClr val="EDEEEE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1090929" y="6755004"/>
            <a:ext cx="2917099" cy="1641565"/>
            <a:chOff x="5961342" y="1009665"/>
            <a:chExt cx="3429523" cy="1894561"/>
          </a:xfrm>
          <a:scene3d>
            <a:camera prst="orthographicFront"/>
            <a:lightRig rig="chilly" dir="t"/>
          </a:scene3d>
        </p:grpSpPr>
        <p:sp>
          <p:nvSpPr>
            <p:cNvPr id="26" name="Rectangle 25"/>
            <p:cNvSpPr/>
            <p:nvPr/>
          </p:nvSpPr>
          <p:spPr>
            <a:xfrm>
              <a:off x="5961342" y="1009665"/>
              <a:ext cx="3429523" cy="1894561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7200" dirty="0" smtClean="0">
                  <a:solidFill>
                    <a:srgbClr val="EDEEEE"/>
                  </a:solidFill>
                  <a:latin typeface="Arial Black"/>
                  <a:cs typeface="Arial Black"/>
                </a:rPr>
                <a:t>  RD</a:t>
              </a:r>
              <a:endParaRPr lang="en-US" sz="7200" dirty="0">
                <a:solidFill>
                  <a:srgbClr val="EDEEE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961342" y="1009665"/>
              <a:ext cx="3162951" cy="18945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 smtClean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solidFill>
                  <a:srgbClr val="EDEEEE"/>
                </a:solidFill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 flipV="1">
            <a:off x="11195314" y="4932594"/>
            <a:ext cx="3628863" cy="182241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4" name="Straight Connector 193"/>
          <p:cNvCxnSpPr/>
          <p:nvPr/>
        </p:nvCxnSpPr>
        <p:spPr>
          <a:xfrm flipH="1">
            <a:off x="14824177" y="5528674"/>
            <a:ext cx="630827" cy="122633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8" name="Straight Connector 197"/>
          <p:cNvCxnSpPr/>
          <p:nvPr/>
        </p:nvCxnSpPr>
        <p:spPr>
          <a:xfrm>
            <a:off x="18284992" y="5528674"/>
            <a:ext cx="914400" cy="122633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2" name="Straight Connector 201"/>
          <p:cNvCxnSpPr/>
          <p:nvPr/>
        </p:nvCxnSpPr>
        <p:spPr>
          <a:xfrm>
            <a:off x="19093036" y="4932594"/>
            <a:ext cx="3913942" cy="194056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741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863600" y="2159001"/>
            <a:ext cx="14054183" cy="1498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6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dirty="0">
                <a:solidFill>
                  <a:srgbClr val="222222"/>
                </a:solidFill>
              </a:rPr>
              <a:t>Senior Vice President (SVP)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sz="half" idx="1"/>
          </p:nvPr>
        </p:nvSpPr>
        <p:spPr>
          <a:xfrm>
            <a:off x="762000" y="3448594"/>
            <a:ext cx="11811000" cy="899740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6400">
                <a:solidFill>
                  <a:srgbClr val="FFFFFF"/>
                </a:solidFill>
              </a:defRPr>
            </a:pPr>
            <a:r>
              <a:rPr lang="en-US" sz="5800" dirty="0" smtClean="0"/>
              <a:t>CQ</a:t>
            </a:r>
            <a:r>
              <a:rPr lang="en-US" sz="5800" dirty="0"/>
              <a:t> </a:t>
            </a:r>
            <a:r>
              <a:rPr lang="en-US" sz="5800" dirty="0" smtClean="0"/>
              <a:t>CAB Bonus</a:t>
            </a:r>
            <a:r>
              <a:rPr sz="5800" dirty="0" smtClean="0"/>
              <a:t>=$</a:t>
            </a:r>
            <a:r>
              <a:rPr lang="en-US" sz="5800" dirty="0" smtClean="0"/>
              <a:t>380</a:t>
            </a:r>
          </a:p>
          <a:p>
            <a:pPr marL="0" indent="0">
              <a:buNone/>
              <a:defRPr sz="64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sz="5800" dirty="0"/>
              <a:t> </a:t>
            </a:r>
            <a:r>
              <a:rPr lang="en-US" sz="5800" dirty="0" smtClean="0"/>
              <a:t>  </a:t>
            </a:r>
            <a:r>
              <a:rPr sz="5800" dirty="0" smtClean="0"/>
              <a:t>2</a:t>
            </a:r>
            <a:r>
              <a:rPr sz="5800" dirty="0"/>
              <a:t>% Residual </a:t>
            </a:r>
            <a:endParaRPr lang="en-US" sz="5800" dirty="0" smtClean="0"/>
          </a:p>
          <a:p>
            <a:pPr marL="0" indent="0">
              <a:buNone/>
              <a:defRPr sz="64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en-US" sz="5800" dirty="0"/>
              <a:t> </a:t>
            </a:r>
            <a:r>
              <a:rPr lang="en-US" sz="5800" dirty="0" smtClean="0"/>
              <a:t>  </a:t>
            </a:r>
            <a:r>
              <a:rPr sz="5800" dirty="0" smtClean="0"/>
              <a:t>Below </a:t>
            </a:r>
            <a:r>
              <a:rPr sz="5800" dirty="0"/>
              <a:t>7th level</a:t>
            </a:r>
            <a:endParaRPr lang="en-US" sz="5800" dirty="0"/>
          </a:p>
          <a:p>
            <a:pPr>
              <a:defRPr sz="64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 sz="5800" dirty="0"/>
          </a:p>
          <a:p>
            <a:pPr marL="634999" indent="-634999">
              <a:defRPr sz="5900">
                <a:solidFill>
                  <a:srgbClr val="FFFFFF"/>
                </a:solidFill>
              </a:defRPr>
            </a:pPr>
            <a:endParaRPr dirty="0"/>
          </a:p>
          <a:p>
            <a:pPr marL="634999" indent="-634999">
              <a:defRPr sz="5900">
                <a:solidFill>
                  <a:srgbClr val="FFFFFF"/>
                </a:solidFill>
              </a:defRPr>
            </a:pPr>
            <a:endParaRPr lang="en-US" sz="3200" dirty="0" smtClean="0"/>
          </a:p>
          <a:p>
            <a:pPr marL="634999" indent="-634999">
              <a:defRPr sz="5900">
                <a:solidFill>
                  <a:srgbClr val="FFFFFF"/>
                </a:solidFill>
              </a:defRPr>
            </a:pPr>
            <a:r>
              <a:rPr lang="en-US" sz="3200" dirty="0" smtClean="0"/>
              <a:t>*</a:t>
            </a:r>
            <a:r>
              <a:rPr lang="en-US" sz="3200" dirty="0"/>
              <a:t>*QTT must happen within 30 days</a:t>
            </a:r>
          </a:p>
          <a:p>
            <a:pPr marL="634999" indent="-634999">
              <a:defRPr sz="5900">
                <a:solidFill>
                  <a:srgbClr val="FFFFFF"/>
                </a:solidFill>
              </a:defRPr>
            </a:pPr>
            <a:endParaRPr lang="en-US" sz="3500" dirty="0"/>
          </a:p>
          <a:p>
            <a:pPr marL="634999" indent="-634999">
              <a:defRPr sz="5900">
                <a:solidFill>
                  <a:srgbClr val="FFFFFF"/>
                </a:solidFill>
              </a:defRPr>
            </a:pPr>
            <a:endParaRPr lang="en-US" sz="3500" dirty="0"/>
          </a:p>
          <a:p>
            <a:pPr marL="0" indent="0">
              <a:buNone/>
              <a:defRPr sz="5900">
                <a:solidFill>
                  <a:srgbClr val="FFFFFF"/>
                </a:solidFill>
              </a:defRPr>
            </a:pPr>
            <a:endParaRPr sz="35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801842" y="4828546"/>
            <a:ext cx="4166905" cy="2341891"/>
            <a:chOff x="5896365" y="1009665"/>
            <a:chExt cx="4166905" cy="2341891"/>
          </a:xfrm>
          <a:scene3d>
            <a:camera prst="orthographicFront"/>
            <a:lightRig rig="chilly" dir="t"/>
          </a:scene3d>
        </p:grpSpPr>
        <p:sp>
          <p:nvSpPr>
            <p:cNvPr id="8" name="Rectangle 7"/>
            <p:cNvSpPr/>
            <p:nvPr/>
          </p:nvSpPr>
          <p:spPr>
            <a:xfrm>
              <a:off x="5896365" y="1009665"/>
              <a:ext cx="4101928" cy="2341891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5961342" y="1009665"/>
              <a:ext cx="4101928" cy="23418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Arial Black"/>
                  <a:cs typeface="Arial Black"/>
                </a:rPr>
                <a:t>SVP</a:t>
              </a: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 smtClean="0">
                  <a:solidFill>
                    <a:srgbClr val="EDEEEE"/>
                  </a:solidFill>
                </a:rPr>
                <a:t>60 </a:t>
              </a:r>
              <a:r>
                <a:rPr lang="en-US" sz="6500" kern="1200" dirty="0" err="1" smtClean="0">
                  <a:solidFill>
                    <a:srgbClr val="EDEEEE"/>
                  </a:solidFill>
                </a:rPr>
                <a:t>pts</a:t>
              </a:r>
              <a:endParaRPr lang="en-US" sz="6500" kern="1200" dirty="0">
                <a:solidFill>
                  <a:srgbClr val="EDEEE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27981" y="8396569"/>
            <a:ext cx="2917099" cy="1641565"/>
            <a:chOff x="5961342" y="1009665"/>
            <a:chExt cx="3429523" cy="1894561"/>
          </a:xfrm>
          <a:scene3d>
            <a:camera prst="orthographicFront"/>
            <a:lightRig rig="chilly" dir="t"/>
          </a:scene3d>
        </p:grpSpPr>
        <p:sp>
          <p:nvSpPr>
            <p:cNvPr id="14" name="Rectangle 13"/>
            <p:cNvSpPr/>
            <p:nvPr/>
          </p:nvSpPr>
          <p:spPr>
            <a:xfrm>
              <a:off x="5961342" y="1009665"/>
              <a:ext cx="3429523" cy="1894561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5400" dirty="0" smtClean="0">
                  <a:latin typeface="Arial Black"/>
                  <a:cs typeface="Arial Black"/>
                </a:rPr>
                <a:t>  </a:t>
              </a:r>
              <a:r>
                <a:rPr lang="en-US" sz="5400" dirty="0" smtClean="0">
                  <a:solidFill>
                    <a:srgbClr val="EDEEEE"/>
                  </a:solidFill>
                  <a:latin typeface="Arial Black"/>
                  <a:cs typeface="Arial Black"/>
                </a:rPr>
                <a:t>RVP</a:t>
              </a:r>
              <a:endParaRPr lang="en-US" sz="5400" dirty="0">
                <a:solidFill>
                  <a:srgbClr val="EDEEE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61342" y="1009665"/>
              <a:ext cx="3162951" cy="18945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 Black"/>
                <a:cs typeface="Arial Black"/>
              </a:endParaRP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>
                <a:solidFill>
                  <a:srgbClr val="EDEEEE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471822" y="8396569"/>
            <a:ext cx="2917099" cy="1641565"/>
            <a:chOff x="5961342" y="1009665"/>
            <a:chExt cx="3429523" cy="1894561"/>
          </a:xfrm>
          <a:scene3d>
            <a:camera prst="orthographicFront"/>
            <a:lightRig rig="chilly" dir="t"/>
          </a:scene3d>
        </p:grpSpPr>
        <p:sp>
          <p:nvSpPr>
            <p:cNvPr id="33" name="Rectangle 32"/>
            <p:cNvSpPr/>
            <p:nvPr/>
          </p:nvSpPr>
          <p:spPr>
            <a:xfrm>
              <a:off x="5961342" y="1009665"/>
              <a:ext cx="3429523" cy="1894561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5400" dirty="0" smtClean="0">
                  <a:solidFill>
                    <a:srgbClr val="EDEEEE"/>
                  </a:solidFill>
                  <a:latin typeface="Arial Black"/>
                  <a:cs typeface="Arial Black"/>
                </a:rPr>
                <a:t>  RVP </a:t>
              </a:r>
              <a:endParaRPr lang="en-US" sz="5400" dirty="0">
                <a:solidFill>
                  <a:srgbClr val="EDEEE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61342" y="1009665"/>
              <a:ext cx="3162951" cy="18945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 smtClean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solidFill>
                  <a:srgbClr val="EDEEEE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661399" y="8396569"/>
            <a:ext cx="2917099" cy="1641565"/>
            <a:chOff x="5961342" y="1009665"/>
            <a:chExt cx="3429523" cy="1894561"/>
          </a:xfrm>
          <a:scene3d>
            <a:camera prst="orthographicFront"/>
            <a:lightRig rig="chilly" dir="t"/>
          </a:scene3d>
        </p:grpSpPr>
        <p:sp>
          <p:nvSpPr>
            <p:cNvPr id="36" name="Rectangle 35"/>
            <p:cNvSpPr/>
            <p:nvPr/>
          </p:nvSpPr>
          <p:spPr>
            <a:xfrm>
              <a:off x="5961342" y="1009665"/>
              <a:ext cx="3429523" cy="1894561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5400" dirty="0" smtClean="0">
                  <a:solidFill>
                    <a:srgbClr val="EDEEEE"/>
                  </a:solidFill>
                  <a:latin typeface="Arial Black"/>
                  <a:cs typeface="Arial Black"/>
                </a:rPr>
                <a:t>    RD</a:t>
              </a:r>
              <a:endParaRPr lang="en-US" sz="5400" dirty="0">
                <a:solidFill>
                  <a:srgbClr val="EDEEE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961342" y="1009665"/>
              <a:ext cx="3162951" cy="18945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 smtClean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solidFill>
                  <a:srgbClr val="EDEEEE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852806" y="8396569"/>
            <a:ext cx="2917099" cy="1641565"/>
            <a:chOff x="5961342" y="1009665"/>
            <a:chExt cx="3429523" cy="1894561"/>
          </a:xfrm>
          <a:scene3d>
            <a:camera prst="orthographicFront"/>
            <a:lightRig rig="chilly" dir="t"/>
          </a:scene3d>
        </p:grpSpPr>
        <p:sp>
          <p:nvSpPr>
            <p:cNvPr id="39" name="Rectangle 38"/>
            <p:cNvSpPr/>
            <p:nvPr/>
          </p:nvSpPr>
          <p:spPr>
            <a:xfrm>
              <a:off x="5961342" y="1009665"/>
              <a:ext cx="3429523" cy="1894561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5400" dirty="0" smtClean="0">
                  <a:solidFill>
                    <a:srgbClr val="EDEEEE"/>
                  </a:solidFill>
                  <a:latin typeface="Arial Black"/>
                  <a:cs typeface="Arial Black"/>
                </a:rPr>
                <a:t>   RD</a:t>
              </a:r>
              <a:endParaRPr lang="en-US" sz="5400" dirty="0">
                <a:solidFill>
                  <a:srgbClr val="EDEEE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961342" y="1009665"/>
              <a:ext cx="3162951" cy="18945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 smtClean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solidFill>
                  <a:srgbClr val="EDEEEE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7929963" y="8396569"/>
            <a:ext cx="2917099" cy="1641565"/>
            <a:chOff x="5961342" y="1009665"/>
            <a:chExt cx="3429523" cy="1894561"/>
          </a:xfrm>
          <a:scene3d>
            <a:camera prst="orthographicFront"/>
            <a:lightRig rig="chilly" dir="t"/>
          </a:scene3d>
        </p:grpSpPr>
        <p:sp>
          <p:nvSpPr>
            <p:cNvPr id="42" name="Rectangle 41"/>
            <p:cNvSpPr/>
            <p:nvPr/>
          </p:nvSpPr>
          <p:spPr>
            <a:xfrm>
              <a:off x="5961342" y="1009665"/>
              <a:ext cx="3429523" cy="1894561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5400" dirty="0" smtClean="0">
                  <a:solidFill>
                    <a:srgbClr val="EDEEEE"/>
                  </a:solidFill>
                  <a:latin typeface="Arial Black"/>
                  <a:cs typeface="Arial Black"/>
                </a:rPr>
                <a:t>   RD</a:t>
              </a:r>
              <a:endParaRPr lang="en-US" sz="5400" dirty="0">
                <a:solidFill>
                  <a:srgbClr val="EDEEE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961342" y="1009665"/>
              <a:ext cx="3162951" cy="18945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 smtClean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solidFill>
                  <a:srgbClr val="EDEEEE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1196009" y="8396569"/>
            <a:ext cx="2917099" cy="1641565"/>
            <a:chOff x="5961342" y="1009665"/>
            <a:chExt cx="3429523" cy="1894561"/>
          </a:xfrm>
          <a:scene3d>
            <a:camera prst="orthographicFront"/>
            <a:lightRig rig="chilly" dir="t"/>
          </a:scene3d>
        </p:grpSpPr>
        <p:sp>
          <p:nvSpPr>
            <p:cNvPr id="45" name="Rectangle 44"/>
            <p:cNvSpPr/>
            <p:nvPr/>
          </p:nvSpPr>
          <p:spPr>
            <a:xfrm>
              <a:off x="5961342" y="1009665"/>
              <a:ext cx="3429523" cy="1894561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sz="5400" dirty="0" smtClean="0">
                  <a:solidFill>
                    <a:srgbClr val="EDEEEE"/>
                  </a:solidFill>
                  <a:latin typeface="Arial Black"/>
                  <a:cs typeface="Arial Black"/>
                </a:rPr>
                <a:t>   RD</a:t>
              </a:r>
              <a:endParaRPr lang="en-US" sz="5400" dirty="0">
                <a:solidFill>
                  <a:srgbClr val="EDEEEE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61342" y="1009665"/>
              <a:ext cx="3162951" cy="189456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 smtClean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solidFill>
                  <a:srgbClr val="EDEEEE"/>
                </a:solidFill>
              </a:endParaRPr>
            </a:p>
          </p:txBody>
        </p:sp>
      </p:grpSp>
      <p:cxnSp>
        <p:nvCxnSpPr>
          <p:cNvPr id="3" name="Straight Connector 2"/>
          <p:cNvCxnSpPr>
            <a:endCxn id="15" idx="0"/>
          </p:cNvCxnSpPr>
          <p:nvPr/>
        </p:nvCxnSpPr>
        <p:spPr>
          <a:xfrm flipH="1">
            <a:off x="6673160" y="5552857"/>
            <a:ext cx="6424022" cy="2843712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H="1">
            <a:off x="9362275" y="6261732"/>
            <a:ext cx="3439568" cy="2134837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/>
          <p:cNvCxnSpPr/>
          <p:nvPr/>
        </p:nvCxnSpPr>
        <p:spPr>
          <a:xfrm flipH="1">
            <a:off x="12801842" y="7170437"/>
            <a:ext cx="636123" cy="1226132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/>
          <p:cNvCxnSpPr/>
          <p:nvPr/>
        </p:nvCxnSpPr>
        <p:spPr>
          <a:xfrm>
            <a:off x="16036956" y="7170437"/>
            <a:ext cx="620214" cy="1226132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/>
          <p:cNvCxnSpPr/>
          <p:nvPr/>
        </p:nvCxnSpPr>
        <p:spPr>
          <a:xfrm>
            <a:off x="16903770" y="6261732"/>
            <a:ext cx="2943071" cy="2134837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/>
          <p:cNvCxnSpPr>
            <a:endCxn id="45" idx="0"/>
          </p:cNvCxnSpPr>
          <p:nvPr/>
        </p:nvCxnSpPr>
        <p:spPr>
          <a:xfrm>
            <a:off x="16903770" y="5552857"/>
            <a:ext cx="5750789" cy="2843712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9711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5-money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l="24196" r="1790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0635755" y="884537"/>
            <a:ext cx="13748245" cy="1384995"/>
          </a:xfrm>
        </p:spPr>
        <p:txBody>
          <a:bodyPr/>
          <a:lstStyle/>
          <a:p>
            <a:r>
              <a:rPr lang="en-US" sz="10000" u="sng" dirty="0"/>
              <a:t>3 Keys to Success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35755" y="3669400"/>
            <a:ext cx="8264338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1.  Get Qualified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35755" y="6073115"/>
            <a:ext cx="1374824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2. Private Business Reception(PBR)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35755" y="8210266"/>
            <a:ext cx="10799482" cy="15542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Medium"/>
                <a:ea typeface="Avenir Next Medium"/>
                <a:cs typeface="Avenir Next Medium"/>
                <a:sym typeface="Avenir Next Medium"/>
              </a:rPr>
              <a:t>3.  Attend Training</a:t>
            </a:r>
          </a:p>
        </p:txBody>
      </p:sp>
    </p:spTree>
    <p:extLst>
      <p:ext uri="{BB962C8B-B14F-4D97-AF65-F5344CB8AC3E}">
        <p14:creationId xmlns:p14="http://schemas.microsoft.com/office/powerpoint/2010/main" val="294245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new_york_black_and_white_by_morgadu.jpg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t="5000" b="50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6" name="Shape 226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762000" y="9042400"/>
            <a:ext cx="22860000" cy="4373418"/>
          </a:xfrm>
          <a:prstGeom prst="rect">
            <a:avLst/>
          </a:prstGeom>
        </p:spPr>
        <p:txBody>
          <a:bodyPr>
            <a:noAutofit/>
          </a:bodyPr>
          <a:lstStyle>
            <a:lvl1pPr defTabSz="652145">
              <a:defRPr sz="23937"/>
            </a:lvl1pPr>
          </a:lstStyle>
          <a:p>
            <a:r>
              <a:rPr sz="18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customer acquisition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Key </a:t>
            </a:r>
            <a:r>
              <a:rPr dirty="0" smtClean="0"/>
              <a:t>#</a:t>
            </a:r>
            <a:r>
              <a:rPr lang="en-US" dirty="0"/>
              <a:t>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4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wall-street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73653"/>
            <a:extLst/>
          </a:blip>
          <a:srcRect l="25000" r="25000"/>
          <a:stretch>
            <a:fillRect/>
          </a:stretch>
        </p:blipFill>
        <p:spPr>
          <a:xfrm>
            <a:off x="-2184400" y="-1828800"/>
            <a:ext cx="12476870" cy="16635825"/>
          </a:xfrm>
          <a:prstGeom prst="rect">
            <a:avLst/>
          </a:prstGeom>
        </p:spPr>
      </p:pic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xfrm>
            <a:off x="11048998" y="785091"/>
            <a:ext cx="12573001" cy="5310909"/>
          </a:xfrm>
          <a:prstGeom prst="rect">
            <a:avLst/>
          </a:prstGeom>
        </p:spPr>
        <p:txBody>
          <a:bodyPr>
            <a:normAutofit/>
          </a:bodyPr>
          <a:lstStyle>
            <a:lvl1pPr defTabSz="396239">
              <a:defRPr sz="14544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pPr algn="ctr"/>
            <a:r>
              <a:rPr sz="10000" dirty="0">
                <a:solidFill>
                  <a:srgbClr val="222222"/>
                </a:solidFill>
              </a:rPr>
              <a:t>Get </a:t>
            </a:r>
            <a:r>
              <a:rPr lang="en-US" sz="10000" dirty="0" smtClean="0">
                <a:solidFill>
                  <a:srgbClr val="222222"/>
                </a:solidFill>
              </a:rPr>
              <a:t>CQ! Customer Qualified</a:t>
            </a:r>
            <a:br>
              <a:rPr lang="en-US" sz="10000" dirty="0" smtClean="0">
                <a:solidFill>
                  <a:srgbClr val="222222"/>
                </a:solidFill>
              </a:rPr>
            </a:br>
            <a:r>
              <a:rPr lang="en-US" sz="10000" dirty="0" smtClean="0">
                <a:solidFill>
                  <a:srgbClr val="222222"/>
                </a:solidFill>
              </a:rPr>
              <a:t> *** $100 ***</a:t>
            </a:r>
            <a:endParaRPr sz="10000" dirty="0">
              <a:solidFill>
                <a:srgbClr val="222222"/>
              </a:solidFill>
            </a:endParaRPr>
          </a:p>
        </p:txBody>
      </p:sp>
      <p:sp>
        <p:nvSpPr>
          <p:cNvPr id="232" name="Shape 232"/>
          <p:cNvSpPr>
            <a:spLocks noGrp="1"/>
          </p:cNvSpPr>
          <p:nvPr>
            <p:ph type="body" idx="1"/>
          </p:nvPr>
        </p:nvSpPr>
        <p:spPr>
          <a:xfrm>
            <a:off x="10688439" y="4470400"/>
            <a:ext cx="13903719" cy="9890919"/>
          </a:xfrm>
          <a:prstGeom prst="rect">
            <a:avLst/>
          </a:prstGeom>
        </p:spPr>
        <p:txBody>
          <a:bodyPr anchor="t"/>
          <a:lstStyle/>
          <a:p>
            <a:pPr marL="406400" indent="-406400" defTabSz="52831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992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dirty="0"/>
              <a:t>Qualified in first 24 Hours</a:t>
            </a:r>
          </a:p>
          <a:p>
            <a:pPr marL="406400" indent="-406400" defTabSz="52831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992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60 Points in first month</a:t>
            </a:r>
          </a:p>
          <a:p>
            <a:pPr marL="406400" indent="-406400" defTabSz="52831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992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Sources of Customers</a:t>
            </a:r>
          </a:p>
          <a:p>
            <a:pPr marL="812800" lvl="1" indent="-406400" defTabSz="52831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992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Yourself</a:t>
            </a:r>
          </a:p>
          <a:p>
            <a:pPr marL="812800" lvl="1" indent="-406400" defTabSz="52831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992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Prospects that say “no” to joining ACN as an IBO</a:t>
            </a:r>
            <a:endParaRPr lang="en-US" dirty="0"/>
          </a:p>
          <a:p>
            <a:pPr marL="812800" lvl="1" indent="-406400" defTabSz="52831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992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dirty="0"/>
              <a:t>Business Owners You Support </a:t>
            </a:r>
            <a:endParaRPr dirty="0"/>
          </a:p>
          <a:p>
            <a:pPr marL="406400" indent="-406400" defTabSz="528319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992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Schedule a Launch Meeting with your upline to </a:t>
            </a:r>
            <a:r>
              <a:rPr lang="en-US" dirty="0"/>
              <a:t> </a:t>
            </a:r>
            <a:r>
              <a:rPr dirty="0"/>
              <a:t>take place within 24 hours</a:t>
            </a:r>
            <a:endParaRPr dirty="0">
              <a:solidFill>
                <a:srgbClr val="E031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863600" y="2159001"/>
            <a:ext cx="23125953" cy="14101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6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dirty="0">
                <a:solidFill>
                  <a:srgbClr val="222222"/>
                </a:solidFill>
              </a:rPr>
              <a:t>CUSTOMER POINTS</a:t>
            </a:r>
            <a:r>
              <a:rPr lang="en-US" dirty="0">
                <a:solidFill>
                  <a:srgbClr val="222222"/>
                </a:solidFill>
              </a:rPr>
              <a:t>    </a:t>
            </a:r>
            <a:r>
              <a:rPr lang="en-US" u="sng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ACNCOMPASS.COM</a:t>
            </a:r>
            <a:endParaRPr u="sng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2322" y="3786187"/>
            <a:ext cx="21362155" cy="14619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sng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Avenir Next Medium"/>
              </a:rPr>
              <a:t>Lif</a:t>
            </a:r>
            <a:r>
              <a:rPr lang="en-US" sz="6000" b="1" u="sng" dirty="0">
                <a:solidFill>
                  <a:srgbClr val="FFFFFF"/>
                </a:solidFill>
              </a:rPr>
              <a:t>e of Customer									Life Of Contract</a:t>
            </a:r>
            <a:endParaRPr kumimoji="0" lang="en-US" sz="6000" b="1" i="0" u="sng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venir Next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1876" y="5823744"/>
            <a:ext cx="10337905" cy="6335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Digital Phone Service 		</a:t>
            </a:r>
            <a:r>
              <a:rPr lang="en-US" sz="4400" dirty="0" smtClean="0">
                <a:solidFill>
                  <a:srgbClr val="FFFFFF"/>
                </a:solidFill>
              </a:rPr>
              <a:t>1 - </a:t>
            </a:r>
            <a:r>
              <a:rPr lang="en-US" sz="4400" dirty="0">
                <a:solidFill>
                  <a:srgbClr val="FFFFFF"/>
                </a:solidFill>
              </a:rPr>
              <a:t>2 points</a:t>
            </a:r>
          </a:p>
          <a:p>
            <a:r>
              <a:rPr lang="en-US" sz="4400" dirty="0">
                <a:solidFill>
                  <a:srgbClr val="FFFFFF"/>
                </a:solidFill>
              </a:rPr>
              <a:t>Flash Wireless		 		</a:t>
            </a:r>
            <a:r>
              <a:rPr lang="en-US" sz="4400" dirty="0" smtClean="0">
                <a:solidFill>
                  <a:srgbClr val="FFFFFF"/>
                </a:solidFill>
              </a:rPr>
              <a:t>1 - 7 </a:t>
            </a:r>
            <a:r>
              <a:rPr lang="en-US" sz="4400" dirty="0">
                <a:solidFill>
                  <a:srgbClr val="FFFFFF"/>
                </a:solidFill>
              </a:rPr>
              <a:t>points            </a:t>
            </a:r>
            <a:r>
              <a:rPr lang="en-US" sz="4400" dirty="0" smtClean="0">
                <a:solidFill>
                  <a:srgbClr val="FFFFFF"/>
                </a:solidFill>
              </a:rPr>
              <a:t> </a:t>
            </a:r>
            <a:endParaRPr lang="en-US" sz="4400" dirty="0">
              <a:solidFill>
                <a:srgbClr val="FFFFFF"/>
              </a:solidFill>
            </a:endParaRPr>
          </a:p>
          <a:p>
            <a:r>
              <a:rPr lang="en-US" sz="4400" dirty="0" err="1" smtClean="0">
                <a:solidFill>
                  <a:srgbClr val="FFFFFF"/>
                </a:solidFill>
              </a:rPr>
              <a:t>Vivint</a:t>
            </a:r>
            <a:r>
              <a:rPr lang="en-US" sz="4400" dirty="0" smtClean="0">
                <a:solidFill>
                  <a:srgbClr val="FFFFFF"/>
                </a:solidFill>
              </a:rPr>
              <a:t> Security		</a:t>
            </a:r>
            <a:r>
              <a:rPr lang="en-US" sz="4400" dirty="0">
                <a:solidFill>
                  <a:srgbClr val="FFFFFF"/>
                </a:solidFill>
              </a:rPr>
              <a:t>		</a:t>
            </a:r>
            <a:r>
              <a:rPr lang="en-US" sz="4400" dirty="0" smtClean="0">
                <a:solidFill>
                  <a:srgbClr val="FFFFFF"/>
                </a:solidFill>
              </a:rPr>
              <a:t>4 </a:t>
            </a:r>
            <a:r>
              <a:rPr lang="en-US" sz="4400" dirty="0">
                <a:solidFill>
                  <a:srgbClr val="FFFFFF"/>
                </a:solidFill>
              </a:rPr>
              <a:t>points </a:t>
            </a:r>
          </a:p>
          <a:p>
            <a:r>
              <a:rPr lang="en-US" sz="4400" dirty="0">
                <a:solidFill>
                  <a:srgbClr val="FFFFFF"/>
                </a:solidFill>
              </a:rPr>
              <a:t>Natural Gas /Electric		</a:t>
            </a:r>
            <a:r>
              <a:rPr lang="en-US" sz="4400" dirty="0" smtClean="0">
                <a:solidFill>
                  <a:srgbClr val="FFFFFF"/>
                </a:solidFill>
              </a:rPr>
              <a:t>1 </a:t>
            </a:r>
            <a:r>
              <a:rPr lang="en-US" sz="4400" dirty="0">
                <a:solidFill>
                  <a:srgbClr val="FFFFFF"/>
                </a:solidFill>
              </a:rPr>
              <a:t>point</a:t>
            </a:r>
          </a:p>
          <a:p>
            <a:r>
              <a:rPr lang="en-US" sz="4400" dirty="0">
                <a:solidFill>
                  <a:srgbClr val="FFFFFF"/>
                </a:solidFill>
              </a:rPr>
              <a:t>Merchant Services		</a:t>
            </a:r>
            <a:r>
              <a:rPr lang="en-US" sz="4400" dirty="0" smtClean="0">
                <a:solidFill>
                  <a:srgbClr val="FFFFFF"/>
                </a:solidFill>
              </a:rPr>
              <a:t>      1 - 3 </a:t>
            </a:r>
            <a:r>
              <a:rPr lang="en-US" sz="4400" dirty="0">
                <a:solidFill>
                  <a:srgbClr val="FFFFFF"/>
                </a:solidFill>
              </a:rPr>
              <a:t>points </a:t>
            </a:r>
          </a:p>
          <a:p>
            <a:r>
              <a:rPr lang="en-US" sz="4400" dirty="0">
                <a:solidFill>
                  <a:srgbClr val="FFFFFF"/>
                </a:solidFill>
              </a:rPr>
              <a:t>YBA Biz Assistant			</a:t>
            </a:r>
            <a:r>
              <a:rPr lang="en-US" sz="4400" dirty="0" smtClean="0">
                <a:solidFill>
                  <a:srgbClr val="FFFFFF"/>
                </a:solidFill>
              </a:rPr>
              <a:t>2 </a:t>
            </a:r>
            <a:r>
              <a:rPr lang="en-US" sz="4400" dirty="0">
                <a:solidFill>
                  <a:srgbClr val="FFFFFF"/>
                </a:solidFill>
              </a:rPr>
              <a:t>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170845" y="5752583"/>
            <a:ext cx="9426813" cy="9674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Dish Network TV	 </a:t>
            </a:r>
            <a:r>
              <a:rPr lang="en-US" sz="4400" dirty="0" smtClean="0">
                <a:solidFill>
                  <a:srgbClr val="FFFFFF"/>
                </a:solidFill>
              </a:rPr>
              <a:t>          3 </a:t>
            </a:r>
            <a:r>
              <a:rPr lang="en-US" sz="4400" dirty="0">
                <a:solidFill>
                  <a:srgbClr val="FFFFFF"/>
                </a:solidFill>
              </a:rPr>
              <a:t>points </a:t>
            </a:r>
          </a:p>
          <a:p>
            <a:r>
              <a:rPr lang="en-US" sz="4400" dirty="0">
                <a:solidFill>
                  <a:srgbClr val="FFFFFF"/>
                </a:solidFill>
              </a:rPr>
              <a:t>Direct TV				 </a:t>
            </a:r>
            <a:r>
              <a:rPr lang="en-US" sz="4400" dirty="0" smtClean="0">
                <a:solidFill>
                  <a:srgbClr val="FFFFFF"/>
                </a:solidFill>
              </a:rPr>
              <a:t>          3 </a:t>
            </a:r>
            <a:r>
              <a:rPr lang="en-US" sz="4400" dirty="0">
                <a:solidFill>
                  <a:srgbClr val="FFFFFF"/>
                </a:solidFill>
              </a:rPr>
              <a:t>points</a:t>
            </a:r>
          </a:p>
          <a:p>
            <a:r>
              <a:rPr lang="en-US" sz="4400" dirty="0">
                <a:solidFill>
                  <a:srgbClr val="FFFFFF"/>
                </a:solidFill>
              </a:rPr>
              <a:t>High Speed </a:t>
            </a:r>
            <a:r>
              <a:rPr lang="en-US" sz="4400" dirty="0" smtClean="0">
                <a:solidFill>
                  <a:srgbClr val="FFFFFF"/>
                </a:solidFill>
              </a:rPr>
              <a:t>Internet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smtClean="0">
                <a:solidFill>
                  <a:srgbClr val="FFFFFF"/>
                </a:solidFill>
              </a:rPr>
              <a:t>        2 points</a:t>
            </a:r>
          </a:p>
          <a:p>
            <a:r>
              <a:rPr lang="en-US" sz="4400" dirty="0" smtClean="0">
                <a:solidFill>
                  <a:srgbClr val="FFFFFF"/>
                </a:solidFill>
              </a:rPr>
              <a:t>Spectrum </a:t>
            </a:r>
          </a:p>
          <a:p>
            <a:r>
              <a:rPr lang="en-US" sz="4400" dirty="0">
                <a:solidFill>
                  <a:srgbClr val="FFFFFF"/>
                </a:solidFill>
              </a:rPr>
              <a:t>	</a:t>
            </a:r>
            <a:r>
              <a:rPr lang="en-US" sz="4400" dirty="0" smtClean="0">
                <a:solidFill>
                  <a:srgbClr val="FFFFFF"/>
                </a:solidFill>
              </a:rPr>
              <a:t>-Internet					1 point</a:t>
            </a:r>
          </a:p>
          <a:p>
            <a:r>
              <a:rPr lang="en-US" sz="4400" dirty="0">
                <a:solidFill>
                  <a:srgbClr val="FFFFFF"/>
                </a:solidFill>
              </a:rPr>
              <a:t>	</a:t>
            </a:r>
            <a:r>
              <a:rPr lang="en-US" sz="4400" dirty="0" smtClean="0">
                <a:solidFill>
                  <a:srgbClr val="FFFFFF"/>
                </a:solidFill>
              </a:rPr>
              <a:t>-TV						2 points</a:t>
            </a:r>
          </a:p>
          <a:p>
            <a:r>
              <a:rPr lang="en-US" sz="4400" dirty="0">
                <a:solidFill>
                  <a:srgbClr val="FFFFFF"/>
                </a:solidFill>
              </a:rPr>
              <a:t>	</a:t>
            </a:r>
            <a:r>
              <a:rPr lang="en-US" sz="4400" dirty="0" smtClean="0">
                <a:solidFill>
                  <a:srgbClr val="FFFFFF"/>
                </a:solidFill>
              </a:rPr>
              <a:t>-Phone					1 point</a:t>
            </a:r>
            <a:endParaRPr lang="en-US" sz="4400" dirty="0">
              <a:solidFill>
                <a:srgbClr val="FFFFFF"/>
              </a:solidFill>
            </a:endParaRPr>
          </a:p>
          <a:p>
            <a:endParaRPr lang="en-US" sz="4400" dirty="0">
              <a:solidFill>
                <a:srgbClr val="FFFFFF"/>
              </a:solidFill>
            </a:endParaRPr>
          </a:p>
          <a:p>
            <a:endParaRPr 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8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Body"/>
          <p:cNvSpPr txBox="1">
            <a:spLocks noGrp="1"/>
          </p:cNvSpPr>
          <p:nvPr>
            <p:ph type="subTitle" sz="quarter" idx="1"/>
          </p:nvPr>
        </p:nvSpPr>
        <p:spPr>
          <a:xfrm>
            <a:off x="1778000" y="7073896"/>
            <a:ext cx="20828000" cy="158750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6" name="NextGen_PPTSlide.jpg" descr="NextGen_PPTSli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ectangle 3"/>
          <p:cNvSpPr/>
          <p:nvPr/>
        </p:nvSpPr>
        <p:spPr>
          <a:xfrm>
            <a:off x="2946401" y="11612130"/>
            <a:ext cx="18923000" cy="59503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135463" tIns="135463" rIns="135463" bIns="135463" anchor="ctr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0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11048998" y="2286000"/>
            <a:ext cx="12573001" cy="3810000"/>
          </a:xfrm>
          <a:prstGeom prst="rect">
            <a:avLst/>
          </a:prstGeom>
        </p:spPr>
        <p:txBody>
          <a:bodyPr>
            <a:normAutofit/>
          </a:bodyPr>
          <a:lstStyle>
            <a:lvl1pPr defTabSz="462280">
              <a:defRPr sz="16968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dirty="0">
                <a:solidFill>
                  <a:srgbClr val="222222"/>
                </a:solidFill>
              </a:rPr>
              <a:t>Customer script</a:t>
            </a:r>
          </a:p>
        </p:txBody>
      </p:sp>
      <p:sp>
        <p:nvSpPr>
          <p:cNvPr id="240" name="Shape 240"/>
          <p:cNvSpPr>
            <a:spLocks noGrp="1"/>
          </p:cNvSpPr>
          <p:nvPr>
            <p:ph type="body" sz="half" idx="1"/>
          </p:nvPr>
        </p:nvSpPr>
        <p:spPr>
          <a:xfrm>
            <a:off x="11078962" y="6096000"/>
            <a:ext cx="12919473" cy="3163455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rgbClr val="FFFFFF"/>
                </a:solidFill>
              </a:defRPr>
            </a:lvl1pPr>
          </a:lstStyle>
          <a:p>
            <a:r>
              <a:rPr dirty="0"/>
              <a:t>USE LAUNCH SHEET!</a:t>
            </a:r>
          </a:p>
        </p:txBody>
      </p:sp>
      <p:pic>
        <p:nvPicPr>
          <p:cNvPr id="241" name="airplane-taking-off-3944x2857.jpg"/>
          <p:cNvPicPr>
            <a:picLocks noChangeAspect="1"/>
          </p:cNvPicPr>
          <p:nvPr/>
        </p:nvPicPr>
        <p:blipFill>
          <a:blip r:embed="rId2">
            <a:alphaModFix amt="73653"/>
            <a:extLst/>
          </a:blip>
          <a:srcRect l="27424" t="12626" r="26595" b="5137"/>
          <a:stretch>
            <a:fillRect/>
          </a:stretch>
        </p:blipFill>
        <p:spPr>
          <a:xfrm>
            <a:off x="-114498" y="17660"/>
            <a:ext cx="10559367" cy="136806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26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762000" y="1849224"/>
            <a:ext cx="24563586" cy="2097898"/>
          </a:xfrm>
          <a:prstGeom prst="rect">
            <a:avLst/>
          </a:prstGeom>
        </p:spPr>
        <p:txBody>
          <a:bodyPr/>
          <a:lstStyle>
            <a:lvl1pPr>
              <a:defRPr sz="93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dirty="0">
                <a:solidFill>
                  <a:srgbClr val="222222"/>
                </a:solidFill>
              </a:rPr>
              <a:t>Customer Acquisition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idx="1"/>
          </p:nvPr>
        </p:nvSpPr>
        <p:spPr>
          <a:xfrm>
            <a:off x="762000" y="3520208"/>
            <a:ext cx="22860000" cy="991451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7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dirty="0"/>
              <a:t>Edmond, Hi I need a HUGE FAVOR…….</a:t>
            </a: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7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dirty="0"/>
              <a:t>I took a position with a company that helps people save money on their bills.  I’m doing this because……….</a:t>
            </a: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7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I’m just a few customers away from a major promotion that will really help me right now!!!!</a:t>
            </a: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defRPr sz="7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b="1" i="1" dirty="0">
                <a:solidFill>
                  <a:srgbClr val="FFFB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I need to qualify tonight by midnight</a:t>
            </a:r>
            <a:r>
              <a:rPr lang="en-US" b="1" i="1" dirty="0">
                <a:solidFill>
                  <a:srgbClr val="FFFB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!</a:t>
            </a:r>
            <a:r>
              <a:rPr dirty="0"/>
              <a:t>…</a:t>
            </a:r>
            <a:r>
              <a:rPr lang="en-US" dirty="0"/>
              <a:t>..</a:t>
            </a:r>
          </a:p>
          <a:p>
            <a:pPr marL="0" indent="0" defTabSz="457200">
              <a:lnSpc>
                <a:spcPct val="130000"/>
              </a:lnSpc>
              <a:spcBef>
                <a:spcPts val="0"/>
              </a:spcBef>
              <a:buClrTx/>
              <a:buSzTx/>
              <a:buFontTx/>
              <a:buNone/>
              <a:defRPr sz="7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Would you do me a HUGE FAVOR, and become my customer? This is SO IMPORTANT!   It would really make a big difference for me and my family.</a:t>
            </a:r>
          </a:p>
        </p:txBody>
      </p:sp>
    </p:spTree>
    <p:extLst>
      <p:ext uri="{BB962C8B-B14F-4D97-AF65-F5344CB8AC3E}">
        <p14:creationId xmlns:p14="http://schemas.microsoft.com/office/powerpoint/2010/main" val="40649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762000" y="2159000"/>
            <a:ext cx="24563586" cy="1788121"/>
          </a:xfrm>
          <a:prstGeom prst="rect">
            <a:avLst/>
          </a:prstGeom>
        </p:spPr>
        <p:txBody>
          <a:bodyPr/>
          <a:lstStyle>
            <a:lvl1pPr>
              <a:defRPr sz="93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dirty="0">
                <a:solidFill>
                  <a:srgbClr val="222222"/>
                </a:solidFill>
              </a:rPr>
              <a:t>Customer Acquisition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idx="1"/>
          </p:nvPr>
        </p:nvSpPr>
        <p:spPr>
          <a:xfrm>
            <a:off x="762000" y="3848100"/>
            <a:ext cx="22860000" cy="8585200"/>
          </a:xfrm>
          <a:prstGeom prst="rect">
            <a:avLst/>
          </a:prstGeom>
        </p:spPr>
        <p:txBody>
          <a:bodyPr>
            <a:normAutofit fontScale="85000"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7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9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If they hesitate:</a:t>
            </a:r>
            <a:endParaRPr lang="en-US" sz="9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7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endParaRPr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7900">
                <a:solidFill>
                  <a:srgbClr val="FFF51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8600" b="1" cap="all" dirty="0">
                <a:ln/>
                <a:solidFill>
                  <a:srgbClr val="FFFF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What are your thoughts on filling out a quick online survey so I can see what services can save you money?  If you like what you see you would be supporting me and helping feed hungry kids!  It would mean a lot to me!</a:t>
            </a:r>
          </a:p>
        </p:txBody>
      </p:sp>
    </p:spTree>
    <p:extLst>
      <p:ext uri="{BB962C8B-B14F-4D97-AF65-F5344CB8AC3E}">
        <p14:creationId xmlns:p14="http://schemas.microsoft.com/office/powerpoint/2010/main" val="301293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Placeholder 248"/>
          <p:cNvPicPr>
            <a:picLocks noGrp="1"/>
          </p:cNvPicPr>
          <p:nvPr>
            <p:ph type="pic" idx="13"/>
          </p:nvPr>
        </p:nvPicPr>
        <p:blipFill>
          <a:blip r:embed="rId2">
            <a:alphaModFix amt="77584"/>
            <a:extLst/>
          </a:blip>
          <a:stretch>
            <a:fillRect/>
          </a:stretch>
        </p:blipFill>
        <p:spPr>
          <a:xfrm>
            <a:off x="-139700" y="-165100"/>
            <a:ext cx="24663400" cy="14046200"/>
          </a:xfrm>
          <a:prstGeom prst="rect">
            <a:avLst/>
          </a:prstGeom>
          <a:ln w="9525">
            <a:round/>
          </a:ln>
        </p:spPr>
      </p:pic>
      <p:sp>
        <p:nvSpPr>
          <p:cNvPr id="250" name="Shape 250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92479">
              <a:defRPr sz="29088"/>
            </a:lvl1pPr>
          </a:lstStyle>
          <a:p>
            <a:r>
              <a:rPr sz="20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Team Building</a:t>
            </a:r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Key </a:t>
            </a:r>
            <a:r>
              <a:rPr dirty="0" smtClean="0"/>
              <a:t>#</a:t>
            </a:r>
            <a:r>
              <a:rPr lang="en-U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xfrm>
            <a:off x="323273" y="577273"/>
            <a:ext cx="23852909" cy="1246909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528319">
              <a:lnSpc>
                <a:spcPct val="130000"/>
              </a:lnSpc>
              <a:defRPr sz="19392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pPr>
            <a:r>
              <a:rPr sz="15000" dirty="0">
                <a:solidFill>
                  <a:srgbClr val="222222"/>
                </a:solidFill>
              </a:rPr>
              <a:t>Make a list of </a:t>
            </a:r>
            <a:r>
              <a:rPr sz="15000" u="sng" dirty="0">
                <a:solidFill>
                  <a:srgbClr val="222222"/>
                </a:solidFill>
              </a:rPr>
              <a:t>At least </a:t>
            </a:r>
          </a:p>
          <a:p>
            <a:pPr algn="ctr" defTabSz="528319">
              <a:lnSpc>
                <a:spcPct val="130000"/>
              </a:lnSpc>
              <a:defRPr sz="24384">
                <a:solidFill>
                  <a:srgbClr val="FFFFFF"/>
                </a:solidFill>
              </a:defRPr>
            </a:pPr>
            <a:r>
              <a:rPr sz="22200" dirty="0"/>
              <a:t>ONE HUNDRED</a:t>
            </a:r>
          </a:p>
          <a:p>
            <a:pPr algn="ctr" defTabSz="528319">
              <a:lnSpc>
                <a:spcPct val="130000"/>
              </a:lnSpc>
              <a:defRPr sz="19392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pPr>
            <a:r>
              <a:rPr sz="15000" dirty="0">
                <a:solidFill>
                  <a:srgbClr val="222222"/>
                </a:solidFill>
              </a:rPr>
              <a:t>NAMES + NUMBERS</a:t>
            </a:r>
          </a:p>
          <a:p>
            <a:pPr algn="ctr" defTabSz="528319">
              <a:lnSpc>
                <a:spcPct val="130000"/>
              </a:lnSpc>
              <a:defRPr sz="1568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pPr>
            <a:r>
              <a:rPr sz="13300" dirty="0">
                <a:solidFill>
                  <a:srgbClr val="222222"/>
                </a:solidFill>
              </a:rPr>
              <a:t>This is your “inventory”</a:t>
            </a:r>
          </a:p>
        </p:txBody>
      </p:sp>
    </p:spTree>
    <p:extLst>
      <p:ext uri="{BB962C8B-B14F-4D97-AF65-F5344CB8AC3E}">
        <p14:creationId xmlns:p14="http://schemas.microsoft.com/office/powerpoint/2010/main" val="259461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welcome-mat-ct-home1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73653"/>
            <a:extLst/>
          </a:blip>
          <a:srcRect r="49293"/>
          <a:stretch>
            <a:fillRect/>
          </a:stretch>
        </p:blipFill>
        <p:spPr>
          <a:xfrm>
            <a:off x="-501712" y="-40981"/>
            <a:ext cx="10794182" cy="14187606"/>
          </a:xfrm>
          <a:prstGeom prst="rect">
            <a:avLst/>
          </a:prstGeom>
        </p:spPr>
      </p:pic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10383639" y="323273"/>
            <a:ext cx="13903719" cy="4172427"/>
          </a:xfrm>
          <a:prstGeom prst="rect">
            <a:avLst/>
          </a:prstGeom>
        </p:spPr>
        <p:txBody>
          <a:bodyPr>
            <a:normAutofit/>
          </a:bodyPr>
          <a:lstStyle>
            <a:lvl1pPr defTabSz="396239">
              <a:defRPr sz="14544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sz="10000" dirty="0">
                <a:solidFill>
                  <a:srgbClr val="222222"/>
                </a:solidFill>
              </a:rPr>
              <a:t>Private Business Reception (PBR)</a:t>
            </a:r>
          </a:p>
        </p:txBody>
      </p:sp>
      <p:sp>
        <p:nvSpPr>
          <p:cNvPr id="256" name="Shape 256"/>
          <p:cNvSpPr>
            <a:spLocks noGrp="1"/>
          </p:cNvSpPr>
          <p:nvPr>
            <p:ph type="body" sz="half" idx="1"/>
          </p:nvPr>
        </p:nvSpPr>
        <p:spPr>
          <a:xfrm>
            <a:off x="10383639" y="5588000"/>
            <a:ext cx="13903719" cy="7158182"/>
          </a:xfrm>
          <a:prstGeom prst="rect">
            <a:avLst/>
          </a:prstGeom>
        </p:spPr>
        <p:txBody>
          <a:bodyPr anchor="t"/>
          <a:lstStyle/>
          <a:p>
            <a:pPr marL="577850" indent="-577850" defTabSz="751205">
              <a:lnSpc>
                <a:spcPct val="100000"/>
              </a:lnSpc>
              <a:spcBef>
                <a:spcPts val="35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7098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First PBR within 4 days</a:t>
            </a:r>
          </a:p>
          <a:p>
            <a:pPr marL="577850" indent="-577850" defTabSz="751205">
              <a:lnSpc>
                <a:spcPct val="100000"/>
              </a:lnSpc>
              <a:spcBef>
                <a:spcPts val="35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7098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The more PBRs you have, the faster your business grows!</a:t>
            </a:r>
          </a:p>
          <a:p>
            <a:pPr marL="577850" indent="-577850" defTabSz="751205">
              <a:lnSpc>
                <a:spcPct val="100000"/>
              </a:lnSpc>
              <a:spcBef>
                <a:spcPts val="35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7098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Tell EVERYONE you know</a:t>
            </a:r>
          </a:p>
          <a:p>
            <a:pPr marL="577850" indent="-577850" defTabSz="751205">
              <a:lnSpc>
                <a:spcPct val="100000"/>
              </a:lnSpc>
              <a:spcBef>
                <a:spcPts val="35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7098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Keep inviting until they show</a:t>
            </a:r>
          </a:p>
        </p:txBody>
      </p:sp>
    </p:spTree>
    <p:extLst>
      <p:ext uri="{BB962C8B-B14F-4D97-AF65-F5344CB8AC3E}">
        <p14:creationId xmlns:p14="http://schemas.microsoft.com/office/powerpoint/2010/main" val="10130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excitement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2531" r="2253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10637640" y="300182"/>
            <a:ext cx="13423088" cy="5135418"/>
          </a:xfrm>
          <a:prstGeom prst="rect">
            <a:avLst/>
          </a:prstGeom>
        </p:spPr>
        <p:txBody>
          <a:bodyPr>
            <a:normAutofit/>
          </a:bodyPr>
          <a:lstStyle>
            <a:lvl1pPr defTabSz="586104">
              <a:defRPr sz="21512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sz="16000" dirty="0">
                <a:solidFill>
                  <a:srgbClr val="222222"/>
                </a:solidFill>
              </a:rPr>
              <a:t>How To Invite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sz="half" idx="1"/>
          </p:nvPr>
        </p:nvSpPr>
        <p:spPr>
          <a:xfrm>
            <a:off x="10637639" y="4579540"/>
            <a:ext cx="13903719" cy="7664650"/>
          </a:xfrm>
          <a:prstGeom prst="rect">
            <a:avLst/>
          </a:prstGeom>
        </p:spPr>
        <p:txBody>
          <a:bodyPr anchor="t"/>
          <a:lstStyle/>
          <a:p>
            <a:pPr marL="450850" indent="-450850" defTabSz="586104">
              <a:lnSpc>
                <a:spcPct val="100000"/>
              </a:lnSpc>
              <a:spcBef>
                <a:spcPts val="27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5537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Invite with Upline</a:t>
            </a:r>
          </a:p>
          <a:p>
            <a:pPr marL="450850" indent="-450850" defTabSz="586104">
              <a:lnSpc>
                <a:spcPct val="100000"/>
              </a:lnSpc>
              <a:spcBef>
                <a:spcPts val="27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5537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C</a:t>
            </a:r>
            <a:r>
              <a:rPr lang="en-US" dirty="0"/>
              <a:t>ALL/TEXT </a:t>
            </a:r>
            <a:r>
              <a:rPr dirty="0"/>
              <a:t>50 people</a:t>
            </a:r>
          </a:p>
          <a:p>
            <a:pPr marL="450850" indent="-450850" defTabSz="586104">
              <a:lnSpc>
                <a:spcPct val="100000"/>
              </a:lnSpc>
              <a:spcBef>
                <a:spcPts val="27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5537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Be EXCITED &amp; URGENT!</a:t>
            </a:r>
          </a:p>
          <a:p>
            <a:pPr marL="450850" indent="-450850" defTabSz="586104">
              <a:lnSpc>
                <a:spcPct val="100000"/>
              </a:lnSpc>
              <a:spcBef>
                <a:spcPts val="27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5537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Use your “Why”</a:t>
            </a:r>
          </a:p>
          <a:p>
            <a:pPr marL="450850" indent="-450850" defTabSz="586104">
              <a:lnSpc>
                <a:spcPct val="100000"/>
              </a:lnSpc>
              <a:spcBef>
                <a:spcPts val="27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5537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DON’T explain</a:t>
            </a:r>
          </a:p>
          <a:p>
            <a:pPr marL="450850" indent="-450850" defTabSz="586104">
              <a:lnSpc>
                <a:spcPct val="100000"/>
              </a:lnSpc>
              <a:spcBef>
                <a:spcPts val="27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5537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Edify the expert</a:t>
            </a:r>
          </a:p>
        </p:txBody>
      </p:sp>
    </p:spTree>
    <p:extLst>
      <p:ext uri="{BB962C8B-B14F-4D97-AF65-F5344CB8AC3E}">
        <p14:creationId xmlns:p14="http://schemas.microsoft.com/office/powerpoint/2010/main" val="328392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airplane-taking-off-3944x2857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73653"/>
            <a:extLst/>
          </a:blip>
          <a:srcRect l="27424" t="12626" r="26595" b="5137"/>
          <a:stretch>
            <a:fillRect/>
          </a:stretch>
        </p:blipFill>
        <p:spPr>
          <a:xfrm>
            <a:off x="-114498" y="17660"/>
            <a:ext cx="10559367" cy="13680680"/>
          </a:xfrm>
          <a:prstGeom prst="rect">
            <a:avLst/>
          </a:prstGeom>
        </p:spPr>
      </p:pic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10931126" y="917145"/>
            <a:ext cx="21606273" cy="54073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4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sz="13000" dirty="0">
                <a:solidFill>
                  <a:srgbClr val="222222"/>
                </a:solidFill>
              </a:rPr>
              <a:t>PBR Invitation </a:t>
            </a:r>
            <a:r>
              <a:rPr lang="en-US" sz="13000" dirty="0">
                <a:solidFill>
                  <a:srgbClr val="222222"/>
                </a:solidFill>
              </a:rPr>
              <a:t/>
            </a:r>
            <a:br>
              <a:rPr lang="en-US" sz="13000" dirty="0">
                <a:solidFill>
                  <a:srgbClr val="222222"/>
                </a:solidFill>
              </a:rPr>
            </a:br>
            <a:r>
              <a:rPr sz="13000" dirty="0">
                <a:solidFill>
                  <a:srgbClr val="222222"/>
                </a:solidFill>
              </a:rPr>
              <a:t>SCRIPT</a:t>
            </a:r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"/>
          </p:nvPr>
        </p:nvSpPr>
        <p:spPr>
          <a:xfrm>
            <a:off x="11078962" y="5009015"/>
            <a:ext cx="12919473" cy="3927256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rgbClr val="FFFFFF"/>
                </a:solidFill>
              </a:defRPr>
            </a:lvl1pPr>
          </a:lstStyle>
          <a:p>
            <a:r>
              <a:rPr dirty="0"/>
              <a:t>USE LAUNCH SHEET!</a:t>
            </a:r>
          </a:p>
        </p:txBody>
      </p:sp>
    </p:spTree>
    <p:extLst>
      <p:ext uri="{BB962C8B-B14F-4D97-AF65-F5344CB8AC3E}">
        <p14:creationId xmlns:p14="http://schemas.microsoft.com/office/powerpoint/2010/main" val="133746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airplane-taking-off-3944x2857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73653"/>
            <a:extLst/>
          </a:blip>
          <a:srcRect l="27424" t="12626" r="26595" b="5137"/>
          <a:stretch>
            <a:fillRect/>
          </a:stretch>
        </p:blipFill>
        <p:spPr>
          <a:xfrm>
            <a:off x="-114498" y="17660"/>
            <a:ext cx="10559367" cy="13680680"/>
          </a:xfrm>
          <a:prstGeom prst="rect">
            <a:avLst/>
          </a:prstGeom>
        </p:spPr>
      </p:pic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11078962" y="836894"/>
            <a:ext cx="10969789" cy="27617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4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sz="10700" b="1" dirty="0">
                <a:solidFill>
                  <a:srgbClr val="222222"/>
                </a:solidFill>
              </a:rPr>
              <a:t>PBR Invitation </a:t>
            </a:r>
            <a:r>
              <a:rPr lang="en-US" sz="10700" b="1" dirty="0" err="1">
                <a:solidFill>
                  <a:srgbClr val="222222"/>
                </a:solidFill>
              </a:rPr>
              <a:t>SCript</a:t>
            </a:r>
            <a:r>
              <a:rPr lang="en-US" sz="8000" dirty="0">
                <a:solidFill>
                  <a:srgbClr val="222222"/>
                </a:solidFill>
              </a:rPr>
              <a:t/>
            </a:r>
            <a:br>
              <a:rPr lang="en-US" sz="8000" dirty="0">
                <a:solidFill>
                  <a:srgbClr val="222222"/>
                </a:solidFill>
              </a:rPr>
            </a:br>
            <a:endParaRPr sz="8000" dirty="0">
              <a:solidFill>
                <a:srgbClr val="222222"/>
              </a:solidFill>
            </a:endParaRPr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"/>
          </p:nvPr>
        </p:nvSpPr>
        <p:spPr>
          <a:xfrm>
            <a:off x="11078962" y="3598606"/>
            <a:ext cx="12919473" cy="935047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600">
                <a:solidFill>
                  <a:srgbClr val="FFFFFF"/>
                </a:solidFill>
              </a:defRPr>
            </a:lvl1pPr>
          </a:lstStyle>
          <a:p>
            <a:r>
              <a:rPr lang="en-US" sz="5000" dirty="0">
                <a:latin typeface="Avenir Next Medium"/>
                <a:cs typeface="Times New Roman" panose="02020603050405020304" pitchFamily="18" charset="0"/>
              </a:rPr>
              <a:t>Hi Edmond! Do you have a quick minute? What are you doing at ___ (time) on ____ (day)?  I know you’re busy, but you’re open to making extra money, right? </a:t>
            </a:r>
          </a:p>
          <a:p>
            <a:r>
              <a:rPr lang="en-US" sz="5000" dirty="0">
                <a:latin typeface="Avenir Next Medium"/>
                <a:cs typeface="Times New Roman" panose="02020603050405020304" pitchFamily="18" charset="0"/>
              </a:rPr>
              <a:t>Or</a:t>
            </a:r>
          </a:p>
          <a:p>
            <a:r>
              <a:rPr lang="en-US" sz="5000" dirty="0">
                <a:latin typeface="Avenir Next Medium"/>
                <a:cs typeface="Times New Roman" panose="02020603050405020304" pitchFamily="18" charset="0"/>
              </a:rPr>
              <a:t> I know you’re busy, but you keep your business options open right?</a:t>
            </a:r>
          </a:p>
          <a:p>
            <a:r>
              <a:rPr lang="en-US" sz="5000" dirty="0">
                <a:latin typeface="Avenir Next Medium"/>
                <a:cs typeface="Times New Roman" panose="02020603050405020304" pitchFamily="18" charset="0"/>
              </a:rPr>
              <a:t>Great, I’m having a few People come to my place for 45 minutes to show everyone what’s going on. CAN I COUNT ON YOU TO BE THERE?</a:t>
            </a:r>
            <a:endParaRPr sz="5000" dirty="0">
              <a:latin typeface="Avenir Next Medium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6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762000" y="2159000"/>
            <a:ext cx="24563586" cy="1788121"/>
          </a:xfrm>
          <a:prstGeom prst="rect">
            <a:avLst/>
          </a:prstGeom>
        </p:spPr>
        <p:txBody>
          <a:bodyPr/>
          <a:lstStyle>
            <a:lvl1pPr>
              <a:defRPr sz="93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dirty="0">
                <a:solidFill>
                  <a:srgbClr val="222222"/>
                </a:solidFill>
              </a:rPr>
              <a:t>If they can’t </a:t>
            </a:r>
            <a:r>
              <a:rPr lang="en-US" dirty="0">
                <a:solidFill>
                  <a:srgbClr val="222222"/>
                </a:solidFill>
              </a:rPr>
              <a:t>Attend your </a:t>
            </a:r>
            <a:r>
              <a:rPr dirty="0">
                <a:solidFill>
                  <a:srgbClr val="222222"/>
                </a:solidFill>
              </a:rPr>
              <a:t>pbr…</a:t>
            </a:r>
          </a:p>
        </p:txBody>
      </p:sp>
      <p:sp>
        <p:nvSpPr>
          <p:cNvPr id="270" name="Shape 270"/>
          <p:cNvSpPr/>
          <p:nvPr/>
        </p:nvSpPr>
        <p:spPr>
          <a:xfrm>
            <a:off x="810190" y="5259924"/>
            <a:ext cx="16650392" cy="428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6900">
                <a:solidFill>
                  <a:srgbClr val="FFFFFF"/>
                </a:solidFill>
              </a:defRPr>
            </a:pPr>
            <a:r>
              <a:rPr dirty="0"/>
              <a:t>Set up a coffee appointment</a:t>
            </a:r>
          </a:p>
          <a:p>
            <a: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6900">
                <a:solidFill>
                  <a:srgbClr val="FFFFFF"/>
                </a:solidFill>
              </a:defRPr>
            </a:pPr>
            <a:r>
              <a:rPr dirty="0"/>
              <a:t>Show them the 1-</a:t>
            </a:r>
            <a:r>
              <a:rPr lang="en-US" dirty="0"/>
              <a:t>8</a:t>
            </a:r>
            <a:r>
              <a:rPr dirty="0"/>
              <a:t> video</a:t>
            </a:r>
          </a:p>
          <a:p>
            <a: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6900">
                <a:solidFill>
                  <a:srgbClr val="FFFFFF"/>
                </a:solidFill>
              </a:defRPr>
            </a:pPr>
            <a:r>
              <a:rPr dirty="0"/>
              <a:t>Get them on a Three-Way call RIGHT AWAY!</a:t>
            </a:r>
          </a:p>
        </p:txBody>
      </p:sp>
    </p:spTree>
    <p:extLst>
      <p:ext uri="{BB962C8B-B14F-4D97-AF65-F5344CB8AC3E}">
        <p14:creationId xmlns:p14="http://schemas.microsoft.com/office/powerpoint/2010/main" val="8246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ctrTitle"/>
          </p:nvPr>
        </p:nvSpPr>
        <p:spPr>
          <a:xfrm>
            <a:off x="508000" y="9042399"/>
            <a:ext cx="23876000" cy="451643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62280">
              <a:lnSpc>
                <a:spcPct val="120000"/>
              </a:lnSpc>
              <a:defRPr sz="16968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pPr>
            <a:r>
              <a:rPr sz="10500" b="1" dirty="0">
                <a:solidFill>
                  <a:srgbClr val="FFFFFF"/>
                </a:solidFill>
              </a:rPr>
              <a:t>Welcome to Saturday Training</a:t>
            </a:r>
          </a:p>
          <a:p>
            <a:pPr defTabSz="462280">
              <a:lnSpc>
                <a:spcPct val="120000"/>
              </a:lnSpc>
              <a:defRPr sz="12712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pPr>
            <a:r>
              <a:rPr sz="10500" b="1" dirty="0">
                <a:solidFill>
                  <a:srgbClr val="FFFFFF"/>
                </a:solidFill>
              </a:rPr>
              <a:t>Independent Business Owner</a:t>
            </a:r>
          </a:p>
        </p:txBody>
      </p:sp>
      <p:pic>
        <p:nvPicPr>
          <p:cNvPr id="16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5964" y="2177706"/>
            <a:ext cx="10112072" cy="6661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762000" y="2159000"/>
            <a:ext cx="24563586" cy="1788121"/>
          </a:xfrm>
          <a:prstGeom prst="rect">
            <a:avLst/>
          </a:prstGeom>
        </p:spPr>
        <p:txBody>
          <a:bodyPr/>
          <a:lstStyle>
            <a:lvl1pPr>
              <a:defRPr sz="93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dirty="0">
                <a:solidFill>
                  <a:srgbClr val="222222"/>
                </a:solidFill>
              </a:rPr>
              <a:t>If they ask questions…</a:t>
            </a:r>
          </a:p>
        </p:txBody>
      </p:sp>
      <p:sp>
        <p:nvSpPr>
          <p:cNvPr id="267" name="Shape 267"/>
          <p:cNvSpPr>
            <a:spLocks noGrp="1"/>
          </p:cNvSpPr>
          <p:nvPr>
            <p:ph type="body" idx="1"/>
          </p:nvPr>
        </p:nvSpPr>
        <p:spPr>
          <a:xfrm>
            <a:off x="762000" y="3848100"/>
            <a:ext cx="22860000" cy="8585200"/>
          </a:xfrm>
          <a:prstGeom prst="rect">
            <a:avLst/>
          </a:prstGeom>
        </p:spPr>
        <p:txBody>
          <a:bodyPr/>
          <a:lstStyle/>
          <a:p>
            <a:pPr marL="0" indent="0" defTabSz="402336">
              <a:spcBef>
                <a:spcPts val="0"/>
              </a:spcBef>
              <a:buClrTx/>
              <a:buSzTx/>
              <a:buFontTx/>
              <a:buNone/>
              <a:defRPr sz="695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 That’s a great question. I was just introduced to this myself, so I would rather not try and explain it. . . but I can tell you </a:t>
            </a:r>
            <a:r>
              <a:rPr dirty="0" smtClean="0"/>
              <a:t>this</a:t>
            </a:r>
            <a:r>
              <a:rPr lang="mr-IN" dirty="0" smtClean="0"/>
              <a:t>…</a:t>
            </a:r>
            <a:r>
              <a:rPr lang="en-US" dirty="0" smtClean="0"/>
              <a:t>It’s about making money when people and businesses pay their bills. </a:t>
            </a:r>
            <a:r>
              <a:rPr dirty="0" smtClean="0">
                <a:solidFill>
                  <a:srgbClr val="222222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Mr</a:t>
            </a:r>
            <a:r>
              <a:rPr dirty="0">
                <a:solidFill>
                  <a:srgbClr val="222222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/Mrs Executive</a:t>
            </a:r>
            <a:r>
              <a:rPr dirty="0">
                <a:solidFill>
                  <a:srgbClr val="222222"/>
                </a:solidFill>
              </a:rPr>
              <a:t> </a:t>
            </a:r>
            <a:r>
              <a:rPr dirty="0" smtClean="0"/>
              <a:t>is</a:t>
            </a:r>
            <a:r>
              <a:rPr lang="en-US" dirty="0" smtClean="0"/>
              <a:t> moving something significant into our area</a:t>
            </a:r>
            <a:r>
              <a:rPr dirty="0" smtClean="0"/>
              <a:t>. </a:t>
            </a:r>
            <a:r>
              <a:rPr dirty="0"/>
              <a:t>Trust </a:t>
            </a:r>
            <a:r>
              <a:rPr dirty="0" smtClean="0"/>
              <a:t>me</a:t>
            </a:r>
            <a:r>
              <a:rPr lang="en-US" dirty="0" smtClean="0"/>
              <a:t>, it would be worth 45 minutes of your time</a:t>
            </a:r>
            <a:r>
              <a:rPr lang="mr-IN" dirty="0" smtClean="0"/>
              <a:t>…</a:t>
            </a:r>
            <a:r>
              <a:rPr lang="en-US" dirty="0" smtClean="0"/>
              <a:t>Can I count on you to be there?!?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536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xfrm>
            <a:off x="762000" y="2159000"/>
            <a:ext cx="24563586" cy="1788121"/>
          </a:xfrm>
          <a:prstGeom prst="rect">
            <a:avLst/>
          </a:prstGeom>
        </p:spPr>
        <p:txBody>
          <a:bodyPr/>
          <a:lstStyle>
            <a:lvl1pPr>
              <a:defRPr sz="93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dirty="0">
                <a:solidFill>
                  <a:srgbClr val="222222"/>
                </a:solidFill>
              </a:rPr>
              <a:t>Three-Way Call Script</a:t>
            </a:r>
          </a:p>
        </p:txBody>
      </p:sp>
      <p:sp>
        <p:nvSpPr>
          <p:cNvPr id="273" name="Shape 273"/>
          <p:cNvSpPr>
            <a:spLocks noGrp="1"/>
          </p:cNvSpPr>
          <p:nvPr>
            <p:ph type="body" idx="1"/>
          </p:nvPr>
        </p:nvSpPr>
        <p:spPr>
          <a:xfrm>
            <a:off x="762000" y="3848100"/>
            <a:ext cx="22860000" cy="8585200"/>
          </a:xfrm>
          <a:prstGeom prst="rect">
            <a:avLst/>
          </a:prstGeom>
        </p:spPr>
        <p:txBody>
          <a:bodyPr/>
          <a:lstStyle>
            <a:lvl1pPr marL="0" indent="0" defTabSz="402336">
              <a:spcBef>
                <a:spcPts val="0"/>
              </a:spcBef>
              <a:buClrTx/>
              <a:buSzTx/>
              <a:buFontTx/>
              <a:buNone/>
              <a:defRPr sz="695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Let me try and get a hold of the Executive. Stay by your phone. I will see if I can get a hold of them and call you back with them on the line. They are very busy and if I can get a hold of them, they will only have a minute. If I do get them and you don’t answer my call, I probably won’t be able to get them again, so do not miss my call.</a:t>
            </a:r>
          </a:p>
        </p:txBody>
      </p:sp>
    </p:spTree>
    <p:extLst>
      <p:ext uri="{BB962C8B-B14F-4D97-AF65-F5344CB8AC3E}">
        <p14:creationId xmlns:p14="http://schemas.microsoft.com/office/powerpoint/2010/main" val="254838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new-york-lights-wall-mural-wallpaper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9005" b="900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76" name="Shape 276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508000" y="9744364"/>
            <a:ext cx="23529636" cy="3579090"/>
          </a:xfrm>
          <a:prstGeom prst="rect">
            <a:avLst/>
          </a:prstGeom>
        </p:spPr>
        <p:txBody>
          <a:bodyPr>
            <a:noAutofit/>
          </a:bodyPr>
          <a:lstStyle>
            <a:lvl1pPr defTabSz="792479">
              <a:defRPr sz="29088"/>
            </a:lvl1pPr>
          </a:lstStyle>
          <a:p>
            <a:r>
              <a:rPr sz="20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Training Events</a:t>
            </a:r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Key #3</a:t>
            </a:r>
          </a:p>
        </p:txBody>
      </p:sp>
    </p:spTree>
    <p:extLst>
      <p:ext uri="{BB962C8B-B14F-4D97-AF65-F5344CB8AC3E}">
        <p14:creationId xmlns:p14="http://schemas.microsoft.com/office/powerpoint/2010/main" val="394858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xfrm>
            <a:off x="762000" y="2159000"/>
            <a:ext cx="24563586" cy="1788121"/>
          </a:xfrm>
          <a:prstGeom prst="rect">
            <a:avLst/>
          </a:prstGeom>
        </p:spPr>
        <p:txBody>
          <a:bodyPr/>
          <a:lstStyle>
            <a:lvl1pPr>
              <a:defRPr sz="93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222222"/>
                </a:solidFill>
              </a:rPr>
              <a:t>TEAM ETIQUETTE</a:t>
            </a:r>
            <a:endParaRPr dirty="0">
              <a:solidFill>
                <a:srgbClr val="222222"/>
              </a:solidFill>
            </a:endParaRPr>
          </a:p>
        </p:txBody>
      </p:sp>
      <p:sp>
        <p:nvSpPr>
          <p:cNvPr id="273" name="Shape 273"/>
          <p:cNvSpPr>
            <a:spLocks noGrp="1"/>
          </p:cNvSpPr>
          <p:nvPr>
            <p:ph type="body" idx="1"/>
          </p:nvPr>
        </p:nvSpPr>
        <p:spPr>
          <a:xfrm>
            <a:off x="762000" y="3848100"/>
            <a:ext cx="22860000" cy="85852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defTabSz="402336">
              <a:spcBef>
                <a:spcPts val="0"/>
              </a:spcBef>
              <a:buClrTx/>
              <a:buSzTx/>
              <a:buFontTx/>
              <a:buNone/>
              <a:defRPr sz="695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marL="542926" indent="-542926" defTabSz="914400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7200" kern="1200" dirty="0">
                <a:solidFill>
                  <a:schemeClr val="tx1"/>
                </a:solidFill>
              </a:rPr>
              <a:t>Dress appropriately</a:t>
            </a:r>
          </a:p>
          <a:p>
            <a:pPr marL="542926" indent="-542926" defTabSz="914400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7200" kern="1200" dirty="0"/>
              <a:t>Arrive early – before your guests arrive</a:t>
            </a:r>
          </a:p>
          <a:p>
            <a:pPr marL="542926" indent="-542926" defTabSz="914400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7200" kern="1200" dirty="0">
                <a:solidFill>
                  <a:schemeClr val="tx1"/>
                </a:solidFill>
              </a:rPr>
              <a:t>Start on time</a:t>
            </a:r>
          </a:p>
          <a:p>
            <a:pPr marL="542926" indent="-542926" defTabSz="914400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7200" kern="1200" dirty="0"/>
              <a:t>Finish on time</a:t>
            </a:r>
          </a:p>
          <a:p>
            <a:pPr marL="542926" indent="-542926" defTabSz="914400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7200" kern="1200" dirty="0">
                <a:solidFill>
                  <a:schemeClr val="tx1"/>
                </a:solidFill>
              </a:rPr>
              <a:t>Make sure your cell phone is off</a:t>
            </a:r>
          </a:p>
          <a:p>
            <a:pPr marL="542926" indent="-542926" defTabSz="914400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7200" kern="1200" dirty="0"/>
              <a:t>Keep the mood up-beat positive &amp; friendly</a:t>
            </a:r>
          </a:p>
          <a:p>
            <a:pPr marL="542926" indent="-542926" defTabSz="914400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7200" kern="1200" dirty="0">
                <a:solidFill>
                  <a:schemeClr val="tx1"/>
                </a:solidFill>
              </a:rPr>
              <a:t>Introduce your guest to other IBOs</a:t>
            </a:r>
          </a:p>
          <a:p>
            <a:pPr marL="542926" indent="-542926" defTabSz="914400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7200" kern="1200" dirty="0"/>
              <a:t>Sit with your guests</a:t>
            </a:r>
          </a:p>
          <a:p>
            <a:pPr marL="542926" indent="-542926" defTabSz="914400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7200" kern="1200" dirty="0">
                <a:solidFill>
                  <a:schemeClr val="tx1"/>
                </a:solidFill>
              </a:rPr>
              <a:t>Remain in your seat throughout the presentation and support the presenter</a:t>
            </a:r>
          </a:p>
          <a:p>
            <a:pPr marL="542926" indent="-542926" defTabSz="914400" eaLnBrk="1" hangingPunct="1">
              <a:spcBef>
                <a:spcPts val="800"/>
              </a:spcBef>
              <a:buFont typeface="Arial" charset="0"/>
              <a:buChar char="•"/>
            </a:pPr>
            <a:r>
              <a:rPr lang="en-US" sz="7200" kern="1200" dirty="0"/>
              <a:t>Don</a:t>
            </a:r>
            <a:r>
              <a:rPr lang="ja-JP" altLang="en-US" sz="7200" kern="1200" dirty="0"/>
              <a:t>’</a:t>
            </a:r>
            <a:r>
              <a:rPr lang="en-US" sz="7200" kern="1200" dirty="0"/>
              <a:t>t interrupt the presenter or ask non-related questions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11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HollywoodSign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73653"/>
            <a:extLst/>
          </a:blip>
          <a:srcRect l="12943" r="30806"/>
          <a:stretch>
            <a:fillRect/>
          </a:stretch>
        </p:blipFill>
        <p:spPr>
          <a:xfrm>
            <a:off x="-2336800" y="-1828800"/>
            <a:ext cx="12476870" cy="16635825"/>
          </a:xfrm>
          <a:prstGeom prst="rect">
            <a:avLst/>
          </a:prstGeom>
        </p:spPr>
      </p:pic>
      <p:sp>
        <p:nvSpPr>
          <p:cNvPr id="281" name="Shape 281"/>
          <p:cNvSpPr>
            <a:spLocks noGrp="1"/>
          </p:cNvSpPr>
          <p:nvPr>
            <p:ph type="title"/>
          </p:nvPr>
        </p:nvSpPr>
        <p:spPr>
          <a:xfrm>
            <a:off x="10383640" y="392546"/>
            <a:ext cx="13238360" cy="4664364"/>
          </a:xfrm>
          <a:prstGeom prst="rect">
            <a:avLst/>
          </a:prstGeom>
        </p:spPr>
        <p:txBody>
          <a:bodyPr>
            <a:normAutofit/>
          </a:bodyPr>
          <a:lstStyle>
            <a:lvl1pPr defTabSz="495300">
              <a:defRPr sz="1818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sz="16000" dirty="0">
                <a:solidFill>
                  <a:srgbClr val="222222"/>
                </a:solidFill>
              </a:rPr>
              <a:t>Attend Training</a:t>
            </a:r>
          </a:p>
        </p:txBody>
      </p:sp>
      <p:sp>
        <p:nvSpPr>
          <p:cNvPr id="282" name="Shape 282"/>
          <p:cNvSpPr>
            <a:spLocks noGrp="1"/>
          </p:cNvSpPr>
          <p:nvPr>
            <p:ph type="body" sz="half" idx="1"/>
          </p:nvPr>
        </p:nvSpPr>
        <p:spPr>
          <a:xfrm>
            <a:off x="10383639" y="4872182"/>
            <a:ext cx="13903719" cy="8770397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361950" indent="-361950" defTabSz="470534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446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Local Events:</a:t>
            </a:r>
          </a:p>
          <a:p>
            <a:pPr marL="723900" lvl="1" indent="-361950" defTabSz="470534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446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Thurs/Sat Trainings</a:t>
            </a:r>
          </a:p>
          <a:p>
            <a:pPr marL="361950" indent="-361950" defTabSz="470534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446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Regional Events:</a:t>
            </a:r>
          </a:p>
          <a:p>
            <a:pPr marL="723900" lvl="1" indent="-361950" defTabSz="470534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446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dirty="0"/>
              <a:t>Sherman Oaks, CA</a:t>
            </a:r>
          </a:p>
          <a:p>
            <a:pPr marL="361950" indent="-361950" defTabSz="470534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446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dirty="0"/>
              <a:t>Leadership Events: TBD</a:t>
            </a:r>
          </a:p>
          <a:p>
            <a:pPr marL="361950" indent="-361950" defTabSz="470534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446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National Events:                    </a:t>
            </a:r>
          </a:p>
          <a:p>
            <a:pPr marL="723900" lvl="1" indent="-361950" defTabSz="470534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446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 </a:t>
            </a:r>
            <a:r>
              <a:rPr lang="en-US" dirty="0" smtClean="0"/>
              <a:t>Charlotte, NC  March 29-31, 2019  </a:t>
            </a:r>
            <a:endParaRPr lang="en-US" dirty="0"/>
          </a:p>
          <a:p>
            <a:pPr marL="723900" lvl="1" indent="-361950" defTabSz="470534">
              <a:lnSpc>
                <a:spcPct val="100000"/>
              </a:lnSpc>
              <a:spcBef>
                <a:spcPts val="22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446" cap="none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dirty="0"/>
              <a:t> www.acnreg.com</a:t>
            </a:r>
          </a:p>
        </p:txBody>
      </p:sp>
    </p:spTree>
    <p:extLst>
      <p:ext uri="{BB962C8B-B14F-4D97-AF65-F5344CB8AC3E}">
        <p14:creationId xmlns:p14="http://schemas.microsoft.com/office/powerpoint/2010/main" val="193248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body" idx="13"/>
          </p:nvPr>
        </p:nvSpPr>
        <p:spPr>
          <a:xfrm>
            <a:off x="10298545" y="0"/>
            <a:ext cx="14085455" cy="1165036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r>
              <a:rPr dirty="0"/>
              <a:t>REMEMBER t0</a:t>
            </a:r>
          </a:p>
          <a:p>
            <a:r>
              <a:rPr dirty="0"/>
              <a:t>Stay positive, committed and have work ethic- </a:t>
            </a:r>
          </a:p>
          <a:p>
            <a:r>
              <a:rPr dirty="0"/>
              <a:t>plug into trainings</a:t>
            </a:r>
          </a:p>
          <a:p>
            <a:endParaRPr dirty="0"/>
          </a:p>
        </p:txBody>
      </p:sp>
      <p:pic>
        <p:nvPicPr>
          <p:cNvPr id="287" name="KimballStock_LAN-03-RK0049-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l="31170" r="18823"/>
          <a:stretch>
            <a:fillRect/>
          </a:stretch>
        </p:blipFill>
        <p:spPr>
          <a:xfrm>
            <a:off x="-203200" y="0"/>
            <a:ext cx="10287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8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body" idx="13"/>
          </p:nvPr>
        </p:nvSpPr>
        <p:spPr>
          <a:xfrm>
            <a:off x="10795000" y="266700"/>
            <a:ext cx="12573000" cy="7661585"/>
          </a:xfrm>
          <a:prstGeom prst="rect">
            <a:avLst/>
          </a:prstGeom>
        </p:spPr>
        <p:txBody>
          <a:bodyPr/>
          <a:lstStyle/>
          <a:p>
            <a:endParaRPr lang="en-US" sz="9600" dirty="0"/>
          </a:p>
          <a:p>
            <a:r>
              <a:rPr sz="9600" dirty="0"/>
              <a:t>Remember your “WHY” for succeeding in ACN and to accomplish your goals</a:t>
            </a:r>
          </a:p>
          <a:p>
            <a:endParaRPr dirty="0"/>
          </a:p>
          <a:p>
            <a:r>
              <a:rPr sz="9600" dirty="0"/>
              <a:t>Be coachable and consistent</a:t>
            </a:r>
          </a:p>
        </p:txBody>
      </p:sp>
      <p:pic>
        <p:nvPicPr>
          <p:cNvPr id="290" name="Mount_Everest_as_seen_from_Drukair2_PLW_edit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 l="29615" r="296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3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body" idx="13"/>
          </p:nvPr>
        </p:nvSpPr>
        <p:spPr>
          <a:xfrm>
            <a:off x="10287000" y="0"/>
            <a:ext cx="14097000" cy="1241365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sz="10000" dirty="0"/>
              <a:t>Call to Action</a:t>
            </a:r>
            <a:endParaRPr lang="en-US" sz="10000" dirty="0"/>
          </a:p>
          <a:p>
            <a:pPr>
              <a:lnSpc>
                <a:spcPct val="100000"/>
              </a:lnSpc>
            </a:pPr>
            <a:r>
              <a:rPr sz="10000" dirty="0"/>
              <a:t> </a:t>
            </a:r>
          </a:p>
          <a:p>
            <a:pPr marL="1143000" indent="-1143000">
              <a:lnSpc>
                <a:spcPct val="100000"/>
              </a:lnSpc>
              <a:buFont typeface="Arial"/>
              <a:buChar char="•"/>
            </a:pPr>
            <a:r>
              <a:rPr sz="10000" dirty="0"/>
              <a:t>Have PBR </a:t>
            </a:r>
            <a:r>
              <a:rPr lang="en-US" sz="10000" dirty="0" smtClean="0"/>
              <a:t>THIS WEEK</a:t>
            </a:r>
          </a:p>
          <a:p>
            <a:pPr marL="1143000" indent="-1143000">
              <a:lnSpc>
                <a:spcPct val="100000"/>
              </a:lnSpc>
              <a:buFont typeface="Arial"/>
              <a:buChar char="•"/>
            </a:pPr>
            <a:endParaRPr lang="en-US" sz="10000" dirty="0"/>
          </a:p>
          <a:p>
            <a:pPr marL="1143000" indent="-1143000">
              <a:lnSpc>
                <a:spcPct val="100000"/>
              </a:lnSpc>
              <a:buFont typeface="Arial"/>
              <a:buChar char="•"/>
            </a:pPr>
            <a:r>
              <a:rPr lang="en-US" sz="10000" dirty="0" smtClean="0"/>
              <a:t>GET CQ CUSTOMER QUALIFIED</a:t>
            </a:r>
          </a:p>
          <a:p>
            <a:pPr marL="1143000" indent="-1143000">
              <a:lnSpc>
                <a:spcPct val="100000"/>
              </a:lnSpc>
              <a:buFont typeface="Arial"/>
              <a:buChar char="•"/>
            </a:pPr>
            <a:endParaRPr lang="en-US" sz="10000" dirty="0"/>
          </a:p>
          <a:p>
            <a:pPr marL="1143000" indent="-1143000">
              <a:lnSpc>
                <a:spcPct val="100000"/>
              </a:lnSpc>
              <a:buFont typeface="Arial"/>
              <a:buChar char="•"/>
            </a:pPr>
            <a:r>
              <a:rPr sz="10000" dirty="0"/>
              <a:t>be at the </a:t>
            </a:r>
            <a:r>
              <a:rPr sz="10000" dirty="0" smtClean="0"/>
              <a:t>next </a:t>
            </a:r>
            <a:r>
              <a:rPr sz="10000" dirty="0"/>
              <a:t>leadership training</a:t>
            </a:r>
          </a:p>
        </p:txBody>
      </p:sp>
      <p:pic>
        <p:nvPicPr>
          <p:cNvPr id="293" name="philippe-hugonnard-lifestyle-instant-skyline-empire-state-building-manhattan-black-and-white-photography-nyc-us.jpg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image.pd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24715" b="18864"/>
          <a:stretch>
            <a:fillRect/>
          </a:stretch>
        </p:blipFill>
        <p:spPr>
          <a:xfrm>
            <a:off x="-1951032" y="-720130"/>
            <a:ext cx="26944632" cy="15156356"/>
          </a:xfrm>
          <a:prstGeom prst="rect">
            <a:avLst/>
          </a:prstGeom>
        </p:spPr>
      </p:pic>
      <p:sp>
        <p:nvSpPr>
          <p:cNvPr id="170" name="Shape 170"/>
          <p:cNvSpPr>
            <a:spLocks noGrp="1"/>
          </p:cNvSpPr>
          <p:nvPr>
            <p:ph type="body" idx="14"/>
          </p:nvPr>
        </p:nvSpPr>
        <p:spPr>
          <a:xfrm flipV="1">
            <a:off x="558800" y="19608432"/>
            <a:ext cx="22860000" cy="369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4219871" y="9167091"/>
            <a:ext cx="16631219" cy="484909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396239">
              <a:defRPr sz="17136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pPr>
            <a:r>
              <a:rPr dirty="0">
                <a:solidFill>
                  <a:srgbClr val="FFFFFF"/>
                </a:solidFill>
              </a:rPr>
              <a:t>Mindset for</a:t>
            </a:r>
            <a:r>
              <a:rPr lang="en-US" dirty="0">
                <a:solidFill>
                  <a:srgbClr val="FFFFFF"/>
                </a:solidFill>
              </a:rPr>
              <a:t>    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                     </a:t>
            </a:r>
            <a:r>
              <a:rPr dirty="0">
                <a:solidFill>
                  <a:srgbClr val="FFFFFF"/>
                </a:solidFill>
              </a:rPr>
              <a:t>success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body" idx="13"/>
          </p:nvPr>
        </p:nvSpPr>
        <p:spPr>
          <a:xfrm>
            <a:off x="1219200" y="3185453"/>
            <a:ext cx="21945602" cy="8124275"/>
          </a:xfrm>
          <a:prstGeom prst="rect">
            <a:avLst/>
          </a:prstGeom>
        </p:spPr>
        <p:txBody>
          <a:bodyPr/>
          <a:lstStyle/>
          <a:p>
            <a:r>
              <a:rPr sz="10500" dirty="0"/>
              <a:t>What motivates you beyond money</a:t>
            </a:r>
            <a:r>
              <a:rPr sz="10500" dirty="0" smtClean="0"/>
              <a:t>?</a:t>
            </a:r>
            <a:endParaRPr lang="en-US" sz="10500" dirty="0" smtClean="0"/>
          </a:p>
          <a:p>
            <a:endParaRPr sz="10500" dirty="0"/>
          </a:p>
          <a:p>
            <a:r>
              <a:rPr sz="10500" dirty="0"/>
              <a:t>What’s your driving force?</a:t>
            </a:r>
          </a:p>
          <a:p>
            <a:pPr>
              <a:defRPr sz="10100"/>
            </a:pPr>
            <a:endParaRPr lang="en-US" sz="10100" dirty="0"/>
          </a:p>
          <a:p>
            <a:pPr>
              <a:defRPr sz="10100"/>
            </a:pPr>
            <a:r>
              <a:rPr sz="9600" dirty="0" smtClean="0"/>
              <a:t>when </a:t>
            </a:r>
            <a:r>
              <a:rPr sz="9600" dirty="0"/>
              <a:t>the </a:t>
            </a:r>
            <a:r>
              <a:rPr sz="9600" u="sng" dirty="0"/>
              <a:t>why</a:t>
            </a:r>
            <a:r>
              <a:rPr sz="9600" dirty="0"/>
              <a:t> gets powerful, the </a:t>
            </a:r>
            <a:r>
              <a:rPr sz="9600" u="sng" dirty="0"/>
              <a:t>how</a:t>
            </a:r>
            <a:r>
              <a:rPr sz="9600" dirty="0"/>
              <a:t> gets easy!</a:t>
            </a:r>
          </a:p>
          <a:p>
            <a:r>
              <a:rPr dirty="0"/>
              <a:t> 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5"/>
          </p:nvPr>
        </p:nvSpPr>
        <p:spPr>
          <a:xfrm>
            <a:off x="914400" y="484910"/>
            <a:ext cx="20955000" cy="1731818"/>
          </a:xfrm>
          <a:prstGeom prst="rect">
            <a:avLst/>
          </a:prstGeom>
        </p:spPr>
        <p:txBody>
          <a:bodyPr/>
          <a:lstStyle>
            <a:lvl1pPr>
              <a:defRPr sz="11600" spc="580">
                <a:solidFill>
                  <a:srgbClr val="F6FCFD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dirty="0"/>
              <a:t>Identify your wHY!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stats</a:t>
            </a:r>
          </a:p>
        </p:txBody>
      </p:sp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762000" y="2159000"/>
            <a:ext cx="24563586" cy="1788121"/>
          </a:xfrm>
          <a:prstGeom prst="rect">
            <a:avLst/>
          </a:prstGeom>
        </p:spPr>
        <p:txBody>
          <a:bodyPr/>
          <a:lstStyle>
            <a:lvl1pPr>
              <a:defRPr sz="9300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dirty="0">
                <a:solidFill>
                  <a:srgbClr val="222222"/>
                </a:solidFill>
              </a:rPr>
              <a:t>Network Marketing </a:t>
            </a:r>
            <a:r>
              <a:rPr dirty="0" smtClean="0">
                <a:solidFill>
                  <a:srgbClr val="222222"/>
                </a:solidFill>
              </a:rPr>
              <a:t>Industry</a:t>
            </a:r>
            <a:r>
              <a:rPr lang="en-US" dirty="0" smtClean="0">
                <a:solidFill>
                  <a:srgbClr val="222222"/>
                </a:solidFill>
              </a:rPr>
              <a:t> </a:t>
            </a:r>
            <a:endParaRPr dirty="0">
              <a:solidFill>
                <a:srgbClr val="222222"/>
              </a:solidFill>
            </a:endParaRPr>
          </a:p>
        </p:txBody>
      </p:sp>
      <p:sp>
        <p:nvSpPr>
          <p:cNvPr id="178" name="Shape 178"/>
          <p:cNvSpPr>
            <a:spLocks noGrp="1"/>
          </p:cNvSpPr>
          <p:nvPr>
            <p:ph type="body" idx="1"/>
          </p:nvPr>
        </p:nvSpPr>
        <p:spPr>
          <a:xfrm>
            <a:off x="762000" y="3860800"/>
            <a:ext cx="22859999" cy="9203333"/>
          </a:xfrm>
          <a:prstGeom prst="rect">
            <a:avLst/>
          </a:prstGeom>
        </p:spPr>
        <p:txBody>
          <a:bodyPr/>
          <a:lstStyle/>
          <a:p>
            <a:pPr marL="622300" indent="-622300" defTabSz="808990">
              <a:spcBef>
                <a:spcPts val="3800"/>
              </a:spcBef>
              <a:defRPr sz="6272">
                <a:solidFill>
                  <a:srgbClr val="FFFFFF"/>
                </a:solidFill>
              </a:defRPr>
            </a:pPr>
            <a:r>
              <a:rPr dirty="0"/>
              <a:t>US Network Marketing Sales: </a:t>
            </a:r>
            <a:r>
              <a:rPr dirty="0" smtClean="0"/>
              <a:t>$</a:t>
            </a:r>
            <a:r>
              <a:rPr lang="en-US" dirty="0" smtClean="0"/>
              <a:t>34.9</a:t>
            </a:r>
            <a:r>
              <a:rPr dirty="0" smtClean="0"/>
              <a:t> </a:t>
            </a:r>
            <a:r>
              <a:rPr dirty="0"/>
              <a:t>Billion/Year</a:t>
            </a:r>
          </a:p>
          <a:p>
            <a:pPr marL="622300" indent="-622300" defTabSz="808990">
              <a:spcBef>
                <a:spcPts val="3800"/>
              </a:spcBef>
              <a:defRPr sz="6272">
                <a:solidFill>
                  <a:srgbClr val="FFFFFF"/>
                </a:solidFill>
              </a:defRPr>
            </a:pPr>
            <a:r>
              <a:rPr dirty="0"/>
              <a:t>US Network Marketing Reps: over </a:t>
            </a:r>
            <a:r>
              <a:rPr dirty="0" smtClean="0"/>
              <a:t>1</a:t>
            </a:r>
            <a:r>
              <a:rPr lang="en-US" dirty="0" smtClean="0"/>
              <a:t>8</a:t>
            </a:r>
            <a:r>
              <a:rPr dirty="0" smtClean="0"/>
              <a:t> </a:t>
            </a:r>
            <a:r>
              <a:rPr dirty="0"/>
              <a:t>Million</a:t>
            </a:r>
          </a:p>
          <a:p>
            <a:pPr marL="622300" indent="-622300" defTabSz="808990">
              <a:spcBef>
                <a:spcPts val="3800"/>
              </a:spcBef>
              <a:defRPr sz="6272">
                <a:solidFill>
                  <a:srgbClr val="FFFFFF"/>
                </a:solidFill>
              </a:defRPr>
            </a:pPr>
            <a:r>
              <a:rPr dirty="0"/>
              <a:t>Globally $</a:t>
            </a:r>
            <a:r>
              <a:rPr dirty="0" smtClean="0"/>
              <a:t>18</a:t>
            </a:r>
            <a:r>
              <a:rPr lang="en-US" dirty="0" smtClean="0"/>
              <a:t>9.6 </a:t>
            </a:r>
            <a:r>
              <a:rPr dirty="0" smtClean="0"/>
              <a:t>+ </a:t>
            </a:r>
            <a:r>
              <a:rPr dirty="0"/>
              <a:t>Billion/</a:t>
            </a:r>
            <a:r>
              <a:rPr lang="en-US" dirty="0"/>
              <a:t>y</a:t>
            </a:r>
            <a:r>
              <a:rPr dirty="0"/>
              <a:t>ear </a:t>
            </a:r>
            <a:r>
              <a:rPr lang="en-US" dirty="0"/>
              <a:t>I</a:t>
            </a:r>
            <a:r>
              <a:rPr dirty="0"/>
              <a:t>ndustry </a:t>
            </a:r>
          </a:p>
          <a:p>
            <a:pPr marL="622300" indent="-622300" defTabSz="808990">
              <a:spcBef>
                <a:spcPts val="3800"/>
              </a:spcBef>
              <a:defRPr sz="6272">
                <a:solidFill>
                  <a:srgbClr val="FFFFFF"/>
                </a:solidFill>
              </a:defRPr>
            </a:pPr>
            <a:r>
              <a:rPr dirty="0"/>
              <a:t>71.8% of Revenue Generated By In-Home Face to Face Sales</a:t>
            </a:r>
          </a:p>
          <a:p>
            <a:pPr marL="622300" indent="-622300" defTabSz="808990">
              <a:spcBef>
                <a:spcPts val="3800"/>
              </a:spcBef>
              <a:defRPr sz="6272">
                <a:solidFill>
                  <a:srgbClr val="FFFFFF"/>
                </a:solidFill>
              </a:defRPr>
            </a:pPr>
            <a:r>
              <a:rPr dirty="0"/>
              <a:t>On Average 500,000 people join Network Marketing companies every week </a:t>
            </a:r>
            <a:r>
              <a:rPr lang="en-US" dirty="0"/>
              <a:t>W</a:t>
            </a:r>
            <a:r>
              <a:rPr dirty="0"/>
              <a:t>orld </a:t>
            </a:r>
            <a:r>
              <a:rPr lang="en-US" dirty="0"/>
              <a:t>W</a:t>
            </a:r>
            <a:r>
              <a:rPr dirty="0"/>
              <a:t>ide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pples-1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73653"/>
            <a:extLst/>
          </a:blip>
          <a:srcRect l="26753" r="26371"/>
          <a:stretch>
            <a:fillRect/>
          </a:stretch>
        </p:blipFill>
        <p:spPr>
          <a:xfrm>
            <a:off x="-2235201" y="-2679105"/>
            <a:ext cx="12476870" cy="16635826"/>
          </a:xfrm>
          <a:prstGeom prst="rect">
            <a:avLst/>
          </a:prstGeom>
        </p:spPr>
      </p:pic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11048998" y="415636"/>
            <a:ext cx="12573001" cy="5680364"/>
          </a:xfrm>
          <a:prstGeom prst="rect">
            <a:avLst/>
          </a:prstGeom>
        </p:spPr>
        <p:txBody>
          <a:bodyPr>
            <a:normAutofit/>
          </a:bodyPr>
          <a:lstStyle>
            <a:lvl1pPr defTabSz="478790">
              <a:defRPr sz="17574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lvl1pPr>
          </a:lstStyle>
          <a:p>
            <a:r>
              <a:rPr dirty="0">
                <a:solidFill>
                  <a:schemeClr val="tx2"/>
                </a:solidFill>
              </a:rPr>
              <a:t>Sort! Don’t Sell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sz="half" idx="1"/>
          </p:nvPr>
        </p:nvSpPr>
        <p:spPr>
          <a:xfrm>
            <a:off x="11150598" y="4644924"/>
            <a:ext cx="12919473" cy="7950201"/>
          </a:xfrm>
          <a:prstGeom prst="rect">
            <a:avLst/>
          </a:prstGeom>
        </p:spPr>
        <p:txBody>
          <a:bodyPr/>
          <a:lstStyle/>
          <a:p>
            <a:pPr defTabSz="602615">
              <a:spcBef>
                <a:spcPts val="2300"/>
              </a:spcBef>
              <a:defRPr sz="7008">
                <a:solidFill>
                  <a:srgbClr val="D8DEDC"/>
                </a:solidFill>
              </a:defRPr>
            </a:pPr>
            <a:r>
              <a:rPr dirty="0">
                <a:solidFill>
                  <a:schemeClr val="accent5"/>
                </a:solidFill>
              </a:rPr>
              <a:t>Red</a:t>
            </a:r>
            <a:r>
              <a:rPr dirty="0"/>
              <a:t> </a:t>
            </a:r>
            <a:r>
              <a:rPr dirty="0">
                <a:solidFill>
                  <a:srgbClr val="FFFFFF"/>
                </a:solidFill>
              </a:rPr>
              <a:t>Apples</a:t>
            </a:r>
          </a:p>
          <a:p>
            <a:pPr defTabSz="602615">
              <a:spcBef>
                <a:spcPts val="2300"/>
              </a:spcBef>
              <a:defRPr sz="7008">
                <a:solidFill>
                  <a:srgbClr val="FFFFFF"/>
                </a:solidFill>
              </a:defRPr>
            </a:pPr>
            <a:r>
              <a:rPr dirty="0"/>
              <a:t>80% of your time</a:t>
            </a:r>
          </a:p>
          <a:p>
            <a:pPr defTabSz="602615">
              <a:spcBef>
                <a:spcPts val="2300"/>
              </a:spcBef>
              <a:defRPr sz="7008">
                <a:solidFill>
                  <a:srgbClr val="D8DEDC"/>
                </a:solidFill>
              </a:defRPr>
            </a:pPr>
            <a:r>
              <a:rPr dirty="0">
                <a:solidFill>
                  <a:srgbClr val="41AE35"/>
                </a:solidFill>
              </a:rPr>
              <a:t>Green</a:t>
            </a:r>
            <a:r>
              <a:rPr dirty="0"/>
              <a:t> </a:t>
            </a:r>
            <a:r>
              <a:rPr dirty="0">
                <a:solidFill>
                  <a:srgbClr val="FFFFFF"/>
                </a:solidFill>
              </a:rPr>
              <a:t>Apples</a:t>
            </a:r>
          </a:p>
          <a:p>
            <a:pPr defTabSz="602615">
              <a:spcBef>
                <a:spcPts val="2300"/>
              </a:spcBef>
              <a:defRPr sz="7008">
                <a:solidFill>
                  <a:srgbClr val="FFFFFF"/>
                </a:solidFill>
              </a:defRPr>
            </a:pPr>
            <a:r>
              <a:rPr dirty="0"/>
              <a:t>20% of your time</a:t>
            </a:r>
          </a:p>
          <a:p>
            <a:pPr defTabSz="602615">
              <a:spcBef>
                <a:spcPts val="2300"/>
              </a:spcBef>
              <a:defRPr sz="7008">
                <a:solidFill>
                  <a:srgbClr val="D8DEDC"/>
                </a:solidFill>
              </a:defRPr>
            </a:pPr>
            <a:r>
              <a:rPr dirty="0">
                <a:solidFill>
                  <a:srgbClr val="E07934"/>
                </a:solidFill>
              </a:rPr>
              <a:t>Rotten</a:t>
            </a:r>
            <a:r>
              <a:rPr dirty="0"/>
              <a:t> </a:t>
            </a:r>
            <a:r>
              <a:rPr dirty="0">
                <a:solidFill>
                  <a:srgbClr val="FFFFFF"/>
                </a:solidFill>
              </a:rPr>
              <a:t>Apples</a:t>
            </a:r>
          </a:p>
          <a:p>
            <a:pPr defTabSz="602615">
              <a:spcBef>
                <a:spcPts val="2300"/>
              </a:spcBef>
              <a:defRPr sz="7008">
                <a:solidFill>
                  <a:srgbClr val="FFFFFF"/>
                </a:solidFill>
              </a:defRPr>
            </a:pPr>
            <a:r>
              <a:rPr dirty="0"/>
              <a:t>0% of your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body" idx="13"/>
          </p:nvPr>
        </p:nvSpPr>
        <p:spPr>
          <a:xfrm>
            <a:off x="10287001" y="484910"/>
            <a:ext cx="13935364" cy="3329496"/>
          </a:xfrm>
          <a:prstGeom prst="rect">
            <a:avLst/>
          </a:prstGeom>
        </p:spPr>
        <p:txBody>
          <a:bodyPr/>
          <a:lstStyle/>
          <a:p>
            <a:r>
              <a:rPr sz="12000" dirty="0"/>
              <a:t>Emotional Rollercoaster</a:t>
            </a:r>
          </a:p>
        </p:txBody>
      </p:sp>
      <p:pic>
        <p:nvPicPr>
          <p:cNvPr id="185" name="rollercoaster.jp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Freeform 6"/>
          <p:cNvSpPr>
            <a:spLocks/>
          </p:cNvSpPr>
          <p:nvPr/>
        </p:nvSpPr>
        <p:spPr bwMode="auto">
          <a:xfrm>
            <a:off x="11048999" y="4902437"/>
            <a:ext cx="11791950" cy="5886450"/>
          </a:xfrm>
          <a:custGeom>
            <a:avLst/>
            <a:gdLst>
              <a:gd name="T0" fmla="*/ 0 w 21594"/>
              <a:gd name="T1" fmla="*/ 2147483647 h 20880"/>
              <a:gd name="T2" fmla="*/ 2147483647 w 21594"/>
              <a:gd name="T3" fmla="*/ 2147483647 h 20880"/>
              <a:gd name="T4" fmla="*/ 2147483647 w 21594"/>
              <a:gd name="T5" fmla="*/ 2147483647 h 20880"/>
              <a:gd name="T6" fmla="*/ 2147483647 w 21594"/>
              <a:gd name="T7" fmla="*/ 2147483647 h 20880"/>
              <a:gd name="T8" fmla="*/ 2147483647 w 21594"/>
              <a:gd name="T9" fmla="*/ 2147483647 h 20880"/>
              <a:gd name="T10" fmla="*/ 2147483647 w 21594"/>
              <a:gd name="T11" fmla="*/ 2147483647 h 20880"/>
              <a:gd name="T12" fmla="*/ 2147483647 w 21594"/>
              <a:gd name="T13" fmla="*/ 2147483647 h 20880"/>
              <a:gd name="T14" fmla="*/ 2147483647 w 21594"/>
              <a:gd name="T15" fmla="*/ 2147483647 h 20880"/>
              <a:gd name="T16" fmla="*/ 2147483647 w 21594"/>
              <a:gd name="T17" fmla="*/ 2147483647 h 20880"/>
              <a:gd name="T18" fmla="*/ 2147483647 w 21594"/>
              <a:gd name="T19" fmla="*/ 2147483647 h 208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1594" h="20880">
                <a:moveTo>
                  <a:pt x="0" y="14051"/>
                </a:moveTo>
                <a:cubicBezTo>
                  <a:pt x="1181" y="8354"/>
                  <a:pt x="2363" y="2657"/>
                  <a:pt x="3266" y="2785"/>
                </a:cubicBezTo>
                <a:cubicBezTo>
                  <a:pt x="4169" y="2913"/>
                  <a:pt x="4502" y="15061"/>
                  <a:pt x="5417" y="14819"/>
                </a:cubicBezTo>
                <a:cubicBezTo>
                  <a:pt x="6333" y="14577"/>
                  <a:pt x="7774" y="324"/>
                  <a:pt x="8760" y="1334"/>
                </a:cubicBezTo>
                <a:cubicBezTo>
                  <a:pt x="9746" y="2344"/>
                  <a:pt x="10425" y="21099"/>
                  <a:pt x="11335" y="20879"/>
                </a:cubicBezTo>
                <a:cubicBezTo>
                  <a:pt x="12244" y="20658"/>
                  <a:pt x="13192" y="523"/>
                  <a:pt x="14216" y="11"/>
                </a:cubicBezTo>
                <a:cubicBezTo>
                  <a:pt x="15241" y="-501"/>
                  <a:pt x="16643" y="17479"/>
                  <a:pt x="17482" y="17806"/>
                </a:cubicBezTo>
                <a:cubicBezTo>
                  <a:pt x="18321" y="18133"/>
                  <a:pt x="18629" y="2756"/>
                  <a:pt x="19250" y="1974"/>
                </a:cubicBezTo>
                <a:cubicBezTo>
                  <a:pt x="19871" y="1192"/>
                  <a:pt x="20819" y="10935"/>
                  <a:pt x="21209" y="13112"/>
                </a:cubicBezTo>
                <a:cubicBezTo>
                  <a:pt x="21600" y="15288"/>
                  <a:pt x="21597" y="15160"/>
                  <a:pt x="21594" y="15032"/>
                </a:cubicBezTo>
              </a:path>
            </a:pathLst>
          </a:custGeom>
          <a:noFill/>
          <a:ln w="73025" cap="rnd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661" y="4644171"/>
            <a:ext cx="941388" cy="89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556" y="4263171"/>
            <a:ext cx="941388" cy="89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255" y="3814405"/>
            <a:ext cx="941388" cy="89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0" y="4497505"/>
            <a:ext cx="941388" cy="89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9230106"/>
            <a:ext cx="1051036" cy="9525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465" y="10050818"/>
            <a:ext cx="1051036" cy="9525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981" y="10788887"/>
            <a:ext cx="1051036" cy="952501"/>
          </a:xfrm>
          <a:prstGeom prst="rect">
            <a:avLst/>
          </a:prstGeom>
        </p:spPr>
      </p:pic>
      <p:sp>
        <p:nvSpPr>
          <p:cNvPr id="186" name="Shape 186"/>
          <p:cNvSpPr>
            <a:spLocks noGrp="1"/>
          </p:cNvSpPr>
          <p:nvPr>
            <p:ph type="body" idx="15"/>
          </p:nvPr>
        </p:nvSpPr>
        <p:spPr>
          <a:xfrm>
            <a:off x="10460182" y="6706819"/>
            <a:ext cx="13923818" cy="1456809"/>
          </a:xfrm>
          <a:prstGeom prst="rect">
            <a:avLst/>
          </a:prstGeom>
        </p:spPr>
        <p:txBody>
          <a:bodyPr/>
          <a:lstStyle/>
          <a:p>
            <a:pPr algn="ctr"/>
            <a:r>
              <a:rPr sz="8800" dirty="0">
                <a:solidFill>
                  <a:srgbClr val="FFFFFF"/>
                </a:solidFill>
              </a:rPr>
              <a:t>You’re going to be just fine!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uiExpand="1" build="p"/>
      <p:bldP spid="5" grpId="0" animBg="1"/>
      <p:bldP spid="186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asted-image.pdf"/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73653"/>
            <a:extLst/>
          </a:blip>
          <a:srcRect t="2380" b="2380"/>
          <a:stretch>
            <a:fillRect/>
          </a:stretch>
        </p:blipFill>
        <p:spPr>
          <a:xfrm>
            <a:off x="-1828800" y="-1053505"/>
            <a:ext cx="12476870" cy="16635826"/>
          </a:xfrm>
          <a:prstGeom prst="rect">
            <a:avLst/>
          </a:prstGeom>
        </p:spPr>
      </p:pic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11252198" y="4749800"/>
            <a:ext cx="12573001" cy="38100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96239">
              <a:defRPr sz="14544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pPr>
            <a:r>
              <a:rPr sz="12500" dirty="0">
                <a:solidFill>
                  <a:srgbClr val="222222"/>
                </a:solidFill>
              </a:rPr>
              <a:t>Compensation</a:t>
            </a:r>
          </a:p>
          <a:p>
            <a:pPr defTabSz="396239">
              <a:defRPr sz="14544">
                <a:solidFill>
                  <a:schemeClr val="accent1">
                    <a:hueOff val="-84091"/>
                    <a:satOff val="15316"/>
                    <a:lumOff val="24313"/>
                  </a:schemeClr>
                </a:solidFill>
              </a:defRPr>
            </a:pPr>
            <a:r>
              <a:rPr sz="12500" dirty="0">
                <a:solidFill>
                  <a:srgbClr val="222222"/>
                </a:solidFill>
              </a:rPr>
              <a:t>plan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8491</TotalTime>
  <Words>1125</Words>
  <Application>Microsoft Macintosh PowerPoint</Application>
  <PresentationFormat>Custom</PresentationFormat>
  <Paragraphs>217</Paragraphs>
  <Slides>37</Slides>
  <Notes>3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New_Template7</vt:lpstr>
      <vt:lpstr>PowerPoint Presentation</vt:lpstr>
      <vt:lpstr>PowerPoint Presentation</vt:lpstr>
      <vt:lpstr>Welcome to Saturday Training Independent Business Owner</vt:lpstr>
      <vt:lpstr>Mindset for                          success</vt:lpstr>
      <vt:lpstr>PowerPoint Presentation</vt:lpstr>
      <vt:lpstr>Network Marketing Industry </vt:lpstr>
      <vt:lpstr>Sort! Don’t Sell</vt:lpstr>
      <vt:lpstr>PowerPoint Presentation</vt:lpstr>
      <vt:lpstr>Compensation plan</vt:lpstr>
      <vt:lpstr>Residual income</vt:lpstr>
      <vt:lpstr>CUSTOMER QUALIFIED - CQ</vt:lpstr>
      <vt:lpstr>Executive Team leader (ETL)</vt:lpstr>
      <vt:lpstr>REGIONAL DIRECTOR (RD)</vt:lpstr>
      <vt:lpstr>Regional Vice President (RVP)</vt:lpstr>
      <vt:lpstr>Senior Vice President (SVP)</vt:lpstr>
      <vt:lpstr>PowerPoint Presentation</vt:lpstr>
      <vt:lpstr>customer acquisition</vt:lpstr>
      <vt:lpstr>Get CQ! Customer Qualified  *** $100 ***</vt:lpstr>
      <vt:lpstr>CUSTOMER POINTS    ACNCOMPASS.COM</vt:lpstr>
      <vt:lpstr>Customer script</vt:lpstr>
      <vt:lpstr>Customer Acquisition</vt:lpstr>
      <vt:lpstr>Customer Acquisition</vt:lpstr>
      <vt:lpstr>Team Building</vt:lpstr>
      <vt:lpstr>Make a list of At least  ONE HUNDRED NAMES + NUMBERS This is your “inventory”</vt:lpstr>
      <vt:lpstr>Private Business Reception (PBR)</vt:lpstr>
      <vt:lpstr>How To Invite</vt:lpstr>
      <vt:lpstr>PBR Invitation  SCRIPT</vt:lpstr>
      <vt:lpstr>PBR Invitation SCript </vt:lpstr>
      <vt:lpstr>If they can’t Attend your pbr…</vt:lpstr>
      <vt:lpstr>If they ask questions…</vt:lpstr>
      <vt:lpstr>Three-Way Call Script</vt:lpstr>
      <vt:lpstr>Training Events</vt:lpstr>
      <vt:lpstr>TEAM ETIQUETTE</vt:lpstr>
      <vt:lpstr>Attend Training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Saturday Training Independent Business Owner</dc:title>
  <dc:creator>Mark Jean</dc:creator>
  <cp:lastModifiedBy>Dean Tarrolly</cp:lastModifiedBy>
  <cp:revision>244</cp:revision>
  <cp:lastPrinted>2016-02-22T16:32:17Z</cp:lastPrinted>
  <dcterms:modified xsi:type="dcterms:W3CDTF">2019-01-10T21:42:06Z</dcterms:modified>
</cp:coreProperties>
</file>